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F67"/>
    <a:srgbClr val="919E97"/>
    <a:srgbClr val="D5D0CF"/>
    <a:srgbClr val="656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3" autoAdjust="0"/>
  </p:normalViewPr>
  <p:slideViewPr>
    <p:cSldViewPr snapToGrid="0">
      <p:cViewPr>
        <p:scale>
          <a:sx n="130" d="100"/>
          <a:sy n="130" d="100"/>
        </p:scale>
        <p:origin x="768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7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423FA09-099D-47B3-91E6-52C9822AA4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F8A909-5A5A-42FB-AF33-3C530466EA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DA7A-3145-44CF-B57D-3D86E0712A0F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48E524-C2B3-4412-BBFF-ED1584FA6D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4179FF-18A6-4E48-9B90-A5A32F999E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46C87-E9BB-4019-9C2B-2AC87C005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43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6098A1A9-31FD-4F0B-A76B-28E13FD81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392" y="13063"/>
            <a:ext cx="10424123" cy="706150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E504E8D-305F-4AB6-9B0B-262CF643B4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34" y="6152614"/>
            <a:ext cx="317530" cy="31753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A6D0D84-60F2-414C-91BE-2CDD434AB24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83" y="5105017"/>
            <a:ext cx="382250" cy="38225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D133F52-F6F0-4A4F-AA61-230800BFE28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67" y="6152614"/>
            <a:ext cx="317530" cy="31753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BA6DE6-C52F-5C88-551C-CBFC27B33B27}"/>
              </a:ext>
            </a:extLst>
          </p:cNvPr>
          <p:cNvSpPr/>
          <p:nvPr userDrawn="1"/>
        </p:nvSpPr>
        <p:spPr>
          <a:xfrm>
            <a:off x="5620288" y="1272540"/>
            <a:ext cx="198745" cy="172720"/>
          </a:xfrm>
          <a:prstGeom prst="rect">
            <a:avLst/>
          </a:prstGeom>
          <a:solidFill>
            <a:srgbClr val="D5D0CF"/>
          </a:solidFill>
          <a:ln>
            <a:solidFill>
              <a:srgbClr val="556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5C0177-C33D-7FD9-2549-DB0F74302121}"/>
              </a:ext>
            </a:extLst>
          </p:cNvPr>
          <p:cNvSpPr/>
          <p:nvPr userDrawn="1"/>
        </p:nvSpPr>
        <p:spPr>
          <a:xfrm>
            <a:off x="286247" y="5168348"/>
            <a:ext cx="2425148" cy="1407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1DB0298-E521-A043-5145-862AFA13D2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1426" y="423487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A17CB7A-BC10-24BD-63E3-CE3C8391C8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3285" y="3647340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FF6ABE3-C363-9EDD-BED8-B7D71DE950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6756" y="5827167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DB76380-0065-B520-40B8-7A64B512A3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82298" y="4230501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4B4A3-2454-D8DF-52A0-22FBB3CBD9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4301" y="5345767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6367D3B2-C210-BBAF-6ADC-9FA14954F9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20895" y="475711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605D87AF-4FE9-7FD9-D9F1-E8D316452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21675" y="4229546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C25497CE-6CEE-8EBF-A443-AC87504879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30617" y="5343115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47FFE5B-974A-B8DD-E793-2E5611A1B2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8971" y="4743919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F957691-FFE3-F254-9B4B-F67446B8AD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72" y="3641418"/>
            <a:ext cx="531571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DD347363-BE09-7FFC-303E-140766AD8D2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40477" y="3801729"/>
            <a:ext cx="171544" cy="145153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332DAE0-B113-1509-F78F-AD8B43821472}"/>
              </a:ext>
            </a:extLst>
          </p:cNvPr>
          <p:cNvSpPr/>
          <p:nvPr userDrawn="1"/>
        </p:nvSpPr>
        <p:spPr>
          <a:xfrm>
            <a:off x="185895" y="3456517"/>
            <a:ext cx="2163297" cy="280140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1B0F987-CF60-A00E-21B3-D5D7B13625E6}"/>
              </a:ext>
            </a:extLst>
          </p:cNvPr>
          <p:cNvSpPr txBox="1"/>
          <p:nvPr userDrawn="1"/>
        </p:nvSpPr>
        <p:spPr>
          <a:xfrm>
            <a:off x="886893" y="3313011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1DB81253-6C2A-3157-A346-C65E9AA697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0842" y="6319207"/>
            <a:ext cx="20883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D4C7D6BE-4845-6CF1-B36E-BEA76ED9C1F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9402" y="1176590"/>
            <a:ext cx="113395" cy="95950"/>
          </a:xfrm>
          <a:prstGeom prst="rect">
            <a:avLst/>
          </a:prstGeom>
        </p:spPr>
      </p:pic>
      <p:pic>
        <p:nvPicPr>
          <p:cNvPr id="24" name="グラフィックス 42">
            <a:extLst>
              <a:ext uri="{FF2B5EF4-FFF2-40B4-BE49-F238E27FC236}">
                <a16:creationId xmlns:a16="http://schemas.microsoft.com/office/drawing/2014/main" id="{0586350E-04B2-A507-0573-0379A9787FB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8375" y="811197"/>
            <a:ext cx="113395" cy="95950"/>
          </a:xfrm>
          <a:prstGeom prst="rect">
            <a:avLst/>
          </a:prstGeom>
        </p:spPr>
      </p:pic>
      <p:pic>
        <p:nvPicPr>
          <p:cNvPr id="25" name="グラフィックス 42">
            <a:extLst>
              <a:ext uri="{FF2B5EF4-FFF2-40B4-BE49-F238E27FC236}">
                <a16:creationId xmlns:a16="http://schemas.microsoft.com/office/drawing/2014/main" id="{9DA66BA3-21A2-4570-74F2-374A3E101FE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9114980" y="6517003"/>
            <a:ext cx="113395" cy="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76D57C64-FD28-47C0-AB00-7DF0CE65F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121" y="2962088"/>
            <a:ext cx="790217" cy="72374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B5E2511-B2AD-4D7B-AB20-416B11CEB7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746" y="4151282"/>
            <a:ext cx="288000" cy="322015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A42B23B-C341-4989-8A87-832D4B8E7C8E}"/>
              </a:ext>
            </a:extLst>
          </p:cNvPr>
          <p:cNvGrpSpPr/>
          <p:nvPr/>
        </p:nvGrpSpPr>
        <p:grpSpPr>
          <a:xfrm>
            <a:off x="7952104" y="1111037"/>
            <a:ext cx="1263544" cy="2305466"/>
            <a:chOff x="7913430" y="1088678"/>
            <a:chExt cx="1309697" cy="2370339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44A79051-4172-4049-AC46-FE0922114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918616" y="1493200"/>
              <a:ext cx="1304511" cy="1776971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67161588-49B2-4A0F-9188-E52CAE83D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6440" y="1294818"/>
              <a:ext cx="372717" cy="152236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9AE47172-6D95-4BF0-B20D-5431F26B9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9326" y="1284595"/>
              <a:ext cx="367079" cy="149933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19EA9ECD-7F0B-4143-AC5C-5109C4FB2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8425" y="1088678"/>
              <a:ext cx="371419" cy="151706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C1CDAD58-5FC8-4B28-8444-0C43D531A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032" y="1091650"/>
              <a:ext cx="372717" cy="15223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7F9C2D6C-DC09-4EF2-B09C-3AE6DEE1E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9326" y="3302373"/>
              <a:ext cx="372717" cy="152236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7B19CDA2-4E0F-4A44-88CA-5CB6BFC99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6440" y="3302373"/>
              <a:ext cx="372717" cy="152236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35AF3A62-B0F4-40C3-AC3F-2792D3DD9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3430" y="3306781"/>
              <a:ext cx="372717" cy="152236"/>
            </a:xfrm>
            <a:prstGeom prst="rect">
              <a:avLst/>
            </a:prstGeom>
          </p:spPr>
        </p:pic>
      </p:grpSp>
      <p:pic>
        <p:nvPicPr>
          <p:cNvPr id="21" name="図 20">
            <a:extLst>
              <a:ext uri="{FF2B5EF4-FFF2-40B4-BE49-F238E27FC236}">
                <a16:creationId xmlns:a16="http://schemas.microsoft.com/office/drawing/2014/main" id="{51557888-3759-4C84-BC9A-8903C022FA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1" b="-1"/>
          <a:stretch/>
        </p:blipFill>
        <p:spPr>
          <a:xfrm>
            <a:off x="3157102" y="4315631"/>
            <a:ext cx="1243851" cy="1109113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5816347A-9EF3-439E-BB9F-FD06722F16BF}"/>
              </a:ext>
            </a:extLst>
          </p:cNvPr>
          <p:cNvGrpSpPr/>
          <p:nvPr/>
        </p:nvGrpSpPr>
        <p:grpSpPr>
          <a:xfrm>
            <a:off x="3266997" y="1651091"/>
            <a:ext cx="2126543" cy="1874258"/>
            <a:chOff x="-2292855" y="1865511"/>
            <a:chExt cx="3081396" cy="2511549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449459CA-A0E6-412E-A009-9112970BA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65" t="-6496"/>
            <a:stretch/>
          </p:blipFill>
          <p:spPr>
            <a:xfrm rot="10800000">
              <a:off x="-336835" y="1870444"/>
              <a:ext cx="1125376" cy="247222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C8912543-7BCB-47D0-AD62-A7EEB502CC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8191" b="-1"/>
            <a:stretch/>
          </p:blipFill>
          <p:spPr>
            <a:xfrm rot="10800000">
              <a:off x="-2292855" y="1865511"/>
              <a:ext cx="1704216" cy="2511549"/>
            </a:xfrm>
            <a:prstGeom prst="rect">
              <a:avLst/>
            </a:prstGeom>
          </p:spPr>
        </p:pic>
      </p:grpSp>
      <p:pic>
        <p:nvPicPr>
          <p:cNvPr id="26" name="図 25">
            <a:extLst>
              <a:ext uri="{FF2B5EF4-FFF2-40B4-BE49-F238E27FC236}">
                <a16:creationId xmlns:a16="http://schemas.microsoft.com/office/drawing/2014/main" id="{5F6F0225-B58B-4D21-A3CE-9B756D2FB4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3715" y="4299850"/>
            <a:ext cx="779117" cy="72351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73D9841-0779-41AA-ADCA-1C930F3F3C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1" y="4328785"/>
            <a:ext cx="809063" cy="1327921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070F9CD-323B-4E9D-9E63-ADAE7C1D311F}"/>
              </a:ext>
            </a:extLst>
          </p:cNvPr>
          <p:cNvGrpSpPr/>
          <p:nvPr/>
        </p:nvGrpSpPr>
        <p:grpSpPr>
          <a:xfrm>
            <a:off x="7948047" y="3734453"/>
            <a:ext cx="1258540" cy="2303649"/>
            <a:chOff x="7997757" y="3807338"/>
            <a:chExt cx="1304511" cy="2392025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559A154C-C15E-4DAF-8B9B-6137E04A8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7757" y="4012328"/>
              <a:ext cx="1304511" cy="1776971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55DBF44-E5AA-413B-8C4D-CB4E8471E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70453" y="5838795"/>
              <a:ext cx="372717" cy="152236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EFE71B43-744D-432A-93BA-20A37344C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29551" y="5838795"/>
              <a:ext cx="372717" cy="152236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660FF118-9682-4823-ACE1-9EC8EB9B1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70453" y="6047127"/>
              <a:ext cx="372717" cy="152236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EBD7C64E-6081-4071-84BF-93671DE7C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29551" y="6041635"/>
              <a:ext cx="372717" cy="152236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CE4EBD3A-365C-4040-9BF0-16FEA891C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55563" y="3807338"/>
              <a:ext cx="372717" cy="152236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BC847D11-FEDD-4FFB-973E-E1E1F697C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09199" y="3810310"/>
              <a:ext cx="372717" cy="152236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36F35D8C-F8C2-4CC8-8820-2A08C4B60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14660" y="3807338"/>
              <a:ext cx="372717" cy="152236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ABB4C93B-A6C5-47D3-9A54-78B2C8AE12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15" y="5540991"/>
            <a:ext cx="355734" cy="14986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C0441411-5609-4673-95EE-DD4E903D3F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6" y="4968135"/>
            <a:ext cx="355734" cy="16605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4AD6461-4858-4150-BCAF-9D2C788541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614" y="4395688"/>
            <a:ext cx="98773" cy="93834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AFD2983-EA41-494F-9E3C-77213F014D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15" y="4961897"/>
            <a:ext cx="355294" cy="89266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6D96FFF-A9D2-45E6-AB5F-447DBA1803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5" y="3805566"/>
            <a:ext cx="457361" cy="15099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9774E60-4A11-4D1E-BFCE-CCF4E08B63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73" y="5507760"/>
            <a:ext cx="355734" cy="14986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9D04C8CB-BE64-40FC-A731-7100B8786CE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4423" y="3805773"/>
            <a:ext cx="89791" cy="8530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E6E7AA7F-F112-41C8-A129-86FA8C86B4B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43667" y="831156"/>
            <a:ext cx="118215" cy="98093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13D316A-38AC-4ED3-B0A1-9E81A0D52844}"/>
              </a:ext>
            </a:extLst>
          </p:cNvPr>
          <p:cNvGrpSpPr/>
          <p:nvPr/>
        </p:nvGrpSpPr>
        <p:grpSpPr>
          <a:xfrm>
            <a:off x="5937389" y="1361820"/>
            <a:ext cx="1334778" cy="1244173"/>
            <a:chOff x="685140" y="1938101"/>
            <a:chExt cx="1437032" cy="1304578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E3821BC1-BF73-453C-AB39-D4BD32444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424619" y="2977068"/>
              <a:ext cx="370311" cy="151253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1557A2AC-C048-4C34-85D7-676FE4E61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424619" y="2512349"/>
              <a:ext cx="370311" cy="151253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C9282416-3BF0-40F8-BECB-1AC928F8E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424619" y="2047630"/>
              <a:ext cx="370311" cy="151253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018A5D54-6ADB-451A-8CA3-A33F31288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640703" y="2977068"/>
              <a:ext cx="370311" cy="151253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B8E057C2-4B8A-4846-B692-98228DB7F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640703" y="2512349"/>
              <a:ext cx="370311" cy="151253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CBBC559E-ADC3-42D6-9383-93CCBD7A5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640703" y="2047630"/>
              <a:ext cx="370311" cy="151253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AEFBDAF5-1D1E-452F-AFE6-34692992D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61390" y="2977068"/>
              <a:ext cx="370311" cy="151253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A3053DEA-DA8B-40F6-B8FD-ED85A8E8F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61390" y="2512349"/>
              <a:ext cx="370311" cy="151253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6180EE86-0899-4F1D-A78D-65EDF58DE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61390" y="2047630"/>
              <a:ext cx="370311" cy="151253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52AE1CB9-C129-4F72-890E-1DE09DDFF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07549" y="2977068"/>
              <a:ext cx="370311" cy="151253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55BEE196-FCB3-4CBC-9085-98A597E20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07549" y="2512349"/>
              <a:ext cx="370311" cy="151253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321A414C-BB31-44A3-ACFB-FABD6BE7E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07549" y="2047630"/>
              <a:ext cx="370311" cy="151253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621D2A08-060E-470E-885F-B80CA23C9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96903" y="2981897"/>
              <a:ext cx="370311" cy="151253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9F8439BB-8BE8-4360-8D5E-30BD2CD45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96903" y="2517178"/>
              <a:ext cx="370311" cy="151253"/>
            </a:xfrm>
            <a:prstGeom prst="rect">
              <a:avLst/>
            </a:prstGeom>
          </p:spPr>
        </p:pic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2E66318D-2DF7-4CF1-A586-FA0804580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96903" y="2052459"/>
              <a:ext cx="370311" cy="151253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6A4DBD81-EC27-4844-8283-05FAD51EB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86257" y="2981897"/>
              <a:ext cx="370311" cy="151253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F447074C-AFE6-444F-BE63-B5BA782B6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86257" y="2517178"/>
              <a:ext cx="370311" cy="151253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A9E3EDCC-98E2-4E30-9E3B-A84DBE398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86257" y="2052459"/>
              <a:ext cx="370311" cy="151253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7BFDB607-8CE8-445E-8A20-2624911780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5611" y="2977068"/>
              <a:ext cx="370311" cy="151253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69CC5A19-14D2-4CC9-B666-6F219A676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5611" y="2512349"/>
              <a:ext cx="370311" cy="151253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96101B72-40EF-45FB-BA1A-B24ED4B1B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5611" y="2047630"/>
              <a:ext cx="370311" cy="151253"/>
            </a:xfrm>
            <a:prstGeom prst="rect">
              <a:avLst/>
            </a:prstGeom>
          </p:spPr>
        </p:pic>
      </p:grpSp>
      <p:pic>
        <p:nvPicPr>
          <p:cNvPr id="80" name="図 79">
            <a:extLst>
              <a:ext uri="{FF2B5EF4-FFF2-40B4-BE49-F238E27FC236}">
                <a16:creationId xmlns:a16="http://schemas.microsoft.com/office/drawing/2014/main" id="{B825B9FB-4184-4DE4-9366-A4863AE291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3614" y="3678526"/>
            <a:ext cx="288000" cy="322015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653A95D7-3081-400E-97FB-0A6DB586ED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89512" y="3807022"/>
            <a:ext cx="89791" cy="8530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72513D05-F5EE-4698-803F-0587EFE6A5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0641" y="1940633"/>
            <a:ext cx="347965" cy="76742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577F941F-3AFB-4381-9582-2CB048142C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34444" y="698528"/>
            <a:ext cx="356293" cy="78578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92F6D1DD-D98B-43C2-807B-19E05732A1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70203" y="2746193"/>
            <a:ext cx="322340" cy="71090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7B267EB5-3912-43E7-8B94-50B21214941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22719" y="5787628"/>
            <a:ext cx="355733" cy="78455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1B0C2127-5A77-4532-93FD-00BFC569B4E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05247" y="6486725"/>
            <a:ext cx="359581" cy="79303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A68DADB-6FE7-4F35-A325-1E948B8B7AB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6418" y="4648022"/>
            <a:ext cx="346157" cy="76343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3982929C-76C9-4E2A-B488-EBF69B889E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01160" y="5784030"/>
            <a:ext cx="355733" cy="78455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1F408799-1428-49DE-8AE1-191BD8A3AA1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40760" y="1301592"/>
            <a:ext cx="334835" cy="73846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8431C036-E957-457D-AAC7-ABE98371E17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00483">
            <a:off x="9157598" y="6293185"/>
            <a:ext cx="118215" cy="98093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236DB409-35F3-4494-812F-ECCF85D0CAE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92134" y="1361512"/>
            <a:ext cx="118215" cy="9809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F303C3D-F9F6-7BAC-8305-DE82114D595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2226" y="5979672"/>
            <a:ext cx="348086" cy="10628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2AEAC16-DD49-EA4C-03DC-8E0CCF730C7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79" y="4402612"/>
            <a:ext cx="78989" cy="684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47DC331-731D-DBF1-E2BD-7DC7643B615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70" y="4395688"/>
            <a:ext cx="139921" cy="117427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FCD0C3D-8087-14E0-56B5-14FA8DAA4233}"/>
              </a:ext>
            </a:extLst>
          </p:cNvPr>
          <p:cNvCxnSpPr>
            <a:cxnSpLocks/>
          </p:cNvCxnSpPr>
          <p:nvPr/>
        </p:nvCxnSpPr>
        <p:spPr>
          <a:xfrm>
            <a:off x="4515262" y="1276614"/>
            <a:ext cx="10834" cy="2325327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>
            <a:extLst>
              <a:ext uri="{FF2B5EF4-FFF2-40B4-BE49-F238E27FC236}">
                <a16:creationId xmlns:a16="http://schemas.microsoft.com/office/drawing/2014/main" id="{AFAF0D3F-9D63-E3F8-1564-F8574B27C29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508" y="1200133"/>
            <a:ext cx="354137" cy="116916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86D9D8AF-B8FC-BA5B-110B-E0BF623A37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60196" y="1215872"/>
            <a:ext cx="334835" cy="7384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EC07CD37-67BF-12E3-678B-E30F7754072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079" y="716203"/>
            <a:ext cx="368947" cy="121806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33022A9-CDCC-2A2D-5FCE-5C17A86C72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28827" y="6409495"/>
            <a:ext cx="368947" cy="12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5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忠明</dc:creator>
  <cp:lastModifiedBy>齊藤 瑛</cp:lastModifiedBy>
  <cp:revision>34</cp:revision>
  <cp:lastPrinted>2019-03-28T09:05:39Z</cp:lastPrinted>
  <dcterms:created xsi:type="dcterms:W3CDTF">2019-01-28T04:08:45Z</dcterms:created>
  <dcterms:modified xsi:type="dcterms:W3CDTF">2024-05-01T02:31:37Z</dcterms:modified>
</cp:coreProperties>
</file>