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62" r:id="rId2"/>
    <p:sldMasterId id="2147483675" r:id="rId3"/>
    <p:sldMasterId id="2147483677" r:id="rId4"/>
    <p:sldMasterId id="2147483689" r:id="rId5"/>
  </p:sldMasterIdLst>
  <p:notesMasterIdLst>
    <p:notesMasterId r:id="rId9"/>
  </p:notesMasterIdLst>
  <p:sldIdLst>
    <p:sldId id="260" r:id="rId6"/>
    <p:sldId id="256" r:id="rId7"/>
    <p:sldId id="257" r:id="rId8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0"/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>
        <p:scale>
          <a:sx n="40" d="100"/>
          <a:sy n="40" d="100"/>
        </p:scale>
        <p:origin x="2898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4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22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0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69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760807-54A0-40C8-D4C5-C4E5B9205638}"/>
              </a:ext>
            </a:extLst>
          </p:cNvPr>
          <p:cNvSpPr/>
          <p:nvPr userDrawn="1"/>
        </p:nvSpPr>
        <p:spPr>
          <a:xfrm>
            <a:off x="4386876" y="1873679"/>
            <a:ext cx="488054" cy="482444"/>
          </a:xfrm>
          <a:prstGeom prst="rect">
            <a:avLst/>
          </a:prstGeom>
          <a:solidFill>
            <a:srgbClr val="FBF2E7"/>
          </a:solidFill>
          <a:ln>
            <a:solidFill>
              <a:srgbClr val="FBF2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90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38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2F5507FA-B2D7-B1AB-40E0-26A21378DF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2" y="-87084"/>
            <a:ext cx="13341351" cy="9757279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ED16F712-7CE6-BED7-A84C-D7DA1869CD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5" y="5880100"/>
            <a:ext cx="4653624" cy="1273089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FFBCDD3B-F899-654B-6E83-0005FFF3C7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12390" y="651613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3B1737-0DAD-6726-8FD3-EFCDC8B522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61666" y="5665491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A3ABA9F-9588-DF03-65C3-4612D95CE3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12390" y="854573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DD18E0E-E1F7-6213-459A-D7921E6E7B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70325" y="645356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C26E68C-949F-A84B-707F-BAD5CCB2D2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44266" y="7827564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4DEC7E98-9059-2657-348E-BDAA61CF86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52214" y="714591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0FE6844-2D68-F522-C972-6E8ECF5ACC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70325" y="851090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8FE133F-EEFF-7898-D2A6-7609FE52CF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10618" y="779245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49A7D5-73CB-B6D1-CF7F-8FC6553A03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44266" y="719155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27F3BAB4-E62B-7FD5-5FBB-93FC80FD1A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79598" y="563066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2E77D2E1-AEC2-363C-4517-C72D4AE96D5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29327" y="5834768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B6D0607-EC2D-F4D8-B239-877E66FED4CB}"/>
              </a:ext>
            </a:extLst>
          </p:cNvPr>
          <p:cNvSpPr/>
          <p:nvPr userDrawn="1"/>
        </p:nvSpPr>
        <p:spPr>
          <a:xfrm>
            <a:off x="9782489" y="5314521"/>
            <a:ext cx="3106575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4F9FC93-3DAE-1616-1768-EAD1061973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6785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BFA25-DD92-09A4-8E53-1E465E0236A1}"/>
              </a:ext>
            </a:extLst>
          </p:cNvPr>
          <p:cNvSpPr txBox="1"/>
          <p:nvPr userDrawn="1"/>
        </p:nvSpPr>
        <p:spPr>
          <a:xfrm>
            <a:off x="10696049" y="5098059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E9B32338-7EC5-986C-EF3C-DCCEA9B1AB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5055" y="1046809"/>
            <a:ext cx="192522" cy="16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タイムライン が含まれている画像&#10;&#10;自動的に生成された説明">
            <a:extLst>
              <a:ext uri="{FF2B5EF4-FFF2-40B4-BE49-F238E27FC236}">
                <a16:creationId xmlns:a16="http://schemas.microsoft.com/office/drawing/2014/main" id="{BB2D1C03-F885-7664-6AD6-FE290F71B1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50" y="-1"/>
            <a:ext cx="13341350" cy="9757279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F5DB093A-E85E-44E7-5763-30021B35E0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65" y="5880100"/>
            <a:ext cx="4653624" cy="1273089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AB4168E0-027B-BDAC-3612-B5CA2E3773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12390" y="651613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31DDB02-1AAD-F70C-9197-9882684275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61666" y="5665491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0FB8253-9754-9044-687B-3B063EA3C3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12390" y="854573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DA2507F-CA8B-EC92-CF00-3CEA559075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70325" y="645356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26B65AC-6B16-40F0-3AF0-9D5139D590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44266" y="7827564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1B6E541D-B23A-7BD3-5259-7C4AAD6311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52214" y="714591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340F6EEB-EA29-0DAE-0892-F3649B45B5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70325" y="851090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72F162EF-4E93-6EA0-671A-E071594F13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10618" y="779245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319FD8-DF38-E100-EA6C-D7FEFD5E87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44266" y="719155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084F597-90ED-F516-1D2C-70DF779BD0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79598" y="563066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AF04CCC0-14B6-DE3E-1DD1-98F29186006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29327" y="5834768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57B8CD2-6315-6B7A-90B5-805BF46BECBF}"/>
              </a:ext>
            </a:extLst>
          </p:cNvPr>
          <p:cNvSpPr/>
          <p:nvPr userDrawn="1"/>
        </p:nvSpPr>
        <p:spPr>
          <a:xfrm>
            <a:off x="9782489" y="5314521"/>
            <a:ext cx="3106575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205F29CB-E7F5-3DF2-B5AB-B513C3E6E9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6785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4FB1376-FDAC-476A-D429-F15F1933F264}"/>
              </a:ext>
            </a:extLst>
          </p:cNvPr>
          <p:cNvSpPr txBox="1"/>
          <p:nvPr userDrawn="1"/>
        </p:nvSpPr>
        <p:spPr>
          <a:xfrm>
            <a:off x="10696049" y="5098059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BB66445B-B63E-6F90-1C89-BFF51DA750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06978" y="1033031"/>
            <a:ext cx="160877" cy="136127"/>
          </a:xfrm>
          <a:prstGeom prst="rect">
            <a:avLst/>
          </a:prstGeom>
        </p:spPr>
      </p:pic>
      <p:pic>
        <p:nvPicPr>
          <p:cNvPr id="20" name="グラフィックス 42">
            <a:extLst>
              <a:ext uri="{FF2B5EF4-FFF2-40B4-BE49-F238E27FC236}">
                <a16:creationId xmlns:a16="http://schemas.microsoft.com/office/drawing/2014/main" id="{6A33BE6C-6BFE-AF2D-9C4C-BE971E3FE3A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174738" y="1028481"/>
            <a:ext cx="160877" cy="136127"/>
          </a:xfrm>
          <a:prstGeom prst="rect">
            <a:avLst/>
          </a:prstGeom>
        </p:spPr>
      </p:pic>
      <p:pic>
        <p:nvPicPr>
          <p:cNvPr id="21" name="グラフィックス 42">
            <a:extLst>
              <a:ext uri="{FF2B5EF4-FFF2-40B4-BE49-F238E27FC236}">
                <a16:creationId xmlns:a16="http://schemas.microsoft.com/office/drawing/2014/main" id="{8933EAFA-5D2E-299D-CD67-98B7BF7B102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182302" y="1476583"/>
            <a:ext cx="160877" cy="13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2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ダイアグラム&#10;&#10;自動的に生成された説明">
            <a:extLst>
              <a:ext uri="{FF2B5EF4-FFF2-40B4-BE49-F238E27FC236}">
                <a16:creationId xmlns:a16="http://schemas.microsoft.com/office/drawing/2014/main" id="{652A29BD-4181-9818-4D74-4576FDF2A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5" y="315052"/>
            <a:ext cx="9802089" cy="7095220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0061973C-6A8F-FECF-F6BC-BEAD29F8EF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938" y="7809521"/>
            <a:ext cx="4653624" cy="1273089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6BEB91BA-1158-19FB-F11A-BC5F955D31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65847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40308FD-7F81-D729-C4AA-1FA27D1D22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10156" y="5734071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D206794-E2F0-95C5-1298-4D25711AB1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86143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D0A2C36-515D-9704-6714-CEA46FDA86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0564B12-737E-C2A8-9D72-6E05C4BE95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896144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8E6B70C-E468-37EC-B55B-B9393AFD69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C884BC2D-72DF-AC43-FB81-B54B7CEF81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E93B28D2-5C0D-8BFE-1BEF-2CC1917DAD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C1EB2B52-A781-984B-9F6B-2D3260F12B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26013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80BE4F-76E1-998C-4F32-82B298202E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CE944DDA-CBC6-3E56-70C8-D351676E470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E21A4131-12D3-7CDE-90A5-757D260C8093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277FA4DD-454B-5F6C-6266-8BD9564EC1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5423175-706C-E7E4-C1A5-4631F58A11C7}"/>
              </a:ext>
            </a:extLst>
          </p:cNvPr>
          <p:cNvSpPr txBox="1"/>
          <p:nvPr userDrawn="1"/>
        </p:nvSpPr>
        <p:spPr>
          <a:xfrm>
            <a:off x="10199762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C0F924D-36A0-D347-AB15-0D310ABA10EA}"/>
              </a:ext>
            </a:extLst>
          </p:cNvPr>
          <p:cNvSpPr/>
          <p:nvPr userDrawn="1"/>
        </p:nvSpPr>
        <p:spPr>
          <a:xfrm>
            <a:off x="4370047" y="1873679"/>
            <a:ext cx="493663" cy="448785"/>
          </a:xfrm>
          <a:prstGeom prst="rect">
            <a:avLst/>
          </a:prstGeom>
          <a:solidFill>
            <a:srgbClr val="FBF2E7"/>
          </a:solidFill>
          <a:ln>
            <a:solidFill>
              <a:srgbClr val="FBF2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64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731C7430-C2F4-B57B-431B-376BAEF803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1" y="661307"/>
            <a:ext cx="10123578" cy="7411199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1A0E006A-04B1-E2E8-3374-6F07E6866C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5" y="330200"/>
            <a:ext cx="4653624" cy="1273089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61DD549C-0582-651E-868A-3AE0A9AB34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65847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605F6B9-16A7-81DB-C6C6-9471B5C609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10156" y="5734071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FA7098-5194-EFF4-B01B-E81349AAD4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86143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20807D4-072F-ADBC-0F08-647D918B6C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F237663-7AC0-98E9-EBCB-7CFC661730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896144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7370C153-3A0A-CACB-EDED-EE73C2E74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F6DC922-4A7A-2EF3-A2B6-C1B67FA943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83F21C48-0095-8876-0E80-A72D8CF46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BA839E-2BB3-6B14-AF0E-BF03D9A5D5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26013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9447A370-9630-CD0B-98B4-33B03D41BC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BB3D1A09-73CC-53CF-A52A-C6D0290FC37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6845D71-47C0-E49F-CB15-E88652ACC76D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980CF22-4294-0920-3C47-AE13DCC4D1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376987-513D-3BCA-59F5-941C40EF5A37}"/>
              </a:ext>
            </a:extLst>
          </p:cNvPr>
          <p:cNvSpPr txBox="1"/>
          <p:nvPr userDrawn="1"/>
        </p:nvSpPr>
        <p:spPr>
          <a:xfrm>
            <a:off x="10199762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6D9D9EB8-31BE-2364-B06A-C1B96D6591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419" y="2535357"/>
            <a:ext cx="189608" cy="16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9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10DF87E5-555D-7001-4E4C-691C62C96B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56" y="-361950"/>
            <a:ext cx="11152627" cy="9692211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251BE7D0-4D45-72DC-F1B8-A864D1BB562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5" y="355600"/>
            <a:ext cx="4653624" cy="1273089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CBE00B3B-0488-40B9-91E1-105405266B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16539" y="6616515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2633648-A214-AE28-A5CF-761AF4CA90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65815" y="5765875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A4FFF88-DFA7-8073-8FDC-B69AAF20B6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16539" y="8646115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29F5B4A-ECB6-47DB-18BF-766F9D58F3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17374" y="6553946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3F8A180-67C4-5039-D3D4-A87AD8420C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48415" y="7927948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217F9E6-3B27-76F2-6263-B2CFB6BA72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99263" y="7246295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AAA8F760-4510-439B-3BD9-7A3460EA2C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17374" y="8611288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84321B0-861E-B660-A276-D6153FF395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57667" y="7892840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842193-0D67-6779-6CDB-47309FB495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48415" y="7291936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E5D48F2-381C-45DC-8396-7E9FED302E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26647" y="5731049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F10F86FE-25F1-EE1D-F287-879445D748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76376" y="5935152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47E6F9A-3B17-1D61-7F3A-3EEC2AA8AFB7}"/>
              </a:ext>
            </a:extLst>
          </p:cNvPr>
          <p:cNvSpPr/>
          <p:nvPr userDrawn="1"/>
        </p:nvSpPr>
        <p:spPr>
          <a:xfrm>
            <a:off x="9040634" y="5346325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2BF95CFC-C18E-5C9F-F3B7-7934F08AB5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40634" y="9330787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95B195B-8C3D-3638-AF2D-FF89349F6986}"/>
              </a:ext>
            </a:extLst>
          </p:cNvPr>
          <p:cNvSpPr txBox="1"/>
          <p:nvPr userDrawn="1"/>
        </p:nvSpPr>
        <p:spPr>
          <a:xfrm>
            <a:off x="10255421" y="5126841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060043A6-8C1D-5137-7B4F-6997931496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81678" y="2244335"/>
            <a:ext cx="240862" cy="20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4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10F9165-A24B-D81C-AEFD-63F1841D8326}"/>
              </a:ext>
            </a:extLst>
          </p:cNvPr>
          <p:cNvGrpSpPr/>
          <p:nvPr/>
        </p:nvGrpSpPr>
        <p:grpSpPr>
          <a:xfrm>
            <a:off x="1906260" y="1841229"/>
            <a:ext cx="9544603" cy="1956460"/>
            <a:chOff x="1906260" y="1783173"/>
            <a:chExt cx="9544603" cy="1956460"/>
          </a:xfrm>
        </p:grpSpPr>
        <p:grpSp>
          <p:nvGrpSpPr>
            <p:cNvPr id="256" name="グループ化 255">
              <a:extLst>
                <a:ext uri="{FF2B5EF4-FFF2-40B4-BE49-F238E27FC236}">
                  <a16:creationId xmlns:a16="http://schemas.microsoft.com/office/drawing/2014/main" id="{7BF9E9FC-7426-95B4-5166-68E05A5FB24E}"/>
                </a:ext>
              </a:extLst>
            </p:cNvPr>
            <p:cNvGrpSpPr/>
            <p:nvPr/>
          </p:nvGrpSpPr>
          <p:grpSpPr>
            <a:xfrm>
              <a:off x="1906260" y="1795500"/>
              <a:ext cx="2107997" cy="1944133"/>
              <a:chOff x="10697680" y="1680811"/>
              <a:chExt cx="2048704" cy="1889449"/>
            </a:xfrm>
          </p:grpSpPr>
          <p:pic>
            <p:nvPicPr>
              <p:cNvPr id="269" name="図 268">
                <a:extLst>
                  <a:ext uri="{FF2B5EF4-FFF2-40B4-BE49-F238E27FC236}">
                    <a16:creationId xmlns:a16="http://schemas.microsoft.com/office/drawing/2014/main" id="{9087F2F6-8401-92D2-54E1-9804D6B19F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0" name="図 269">
                <a:extLst>
                  <a:ext uri="{FF2B5EF4-FFF2-40B4-BE49-F238E27FC236}">
                    <a16:creationId xmlns:a16="http://schemas.microsoft.com/office/drawing/2014/main" id="{69EFFB8A-2380-3E27-EB41-DA1DADE683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1" name="図 270">
                <a:extLst>
                  <a:ext uri="{FF2B5EF4-FFF2-40B4-BE49-F238E27FC236}">
                    <a16:creationId xmlns:a16="http://schemas.microsoft.com/office/drawing/2014/main" id="{027A304C-1ED0-5F41-C1E5-8878D38733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2" name="図 271">
                <a:extLst>
                  <a:ext uri="{FF2B5EF4-FFF2-40B4-BE49-F238E27FC236}">
                    <a16:creationId xmlns:a16="http://schemas.microsoft.com/office/drawing/2014/main" id="{23A4F648-B2F2-87F4-1CF6-CBD4F4D296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3" name="図 272">
                <a:extLst>
                  <a:ext uri="{FF2B5EF4-FFF2-40B4-BE49-F238E27FC236}">
                    <a16:creationId xmlns:a16="http://schemas.microsoft.com/office/drawing/2014/main" id="{45A74FFC-6558-DADB-E01D-8A37CA585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4" name="図 273">
                <a:extLst>
                  <a:ext uri="{FF2B5EF4-FFF2-40B4-BE49-F238E27FC236}">
                    <a16:creationId xmlns:a16="http://schemas.microsoft.com/office/drawing/2014/main" id="{9630B687-9A13-A772-18CE-A36AB0D3C2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5" name="図 274">
                <a:extLst>
                  <a:ext uri="{FF2B5EF4-FFF2-40B4-BE49-F238E27FC236}">
                    <a16:creationId xmlns:a16="http://schemas.microsoft.com/office/drawing/2014/main" id="{1435B9B5-9797-3E26-8175-EFABCC097B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6" name="図 275">
                <a:extLst>
                  <a:ext uri="{FF2B5EF4-FFF2-40B4-BE49-F238E27FC236}">
                    <a16:creationId xmlns:a16="http://schemas.microsoft.com/office/drawing/2014/main" id="{76A17B0F-E814-5960-85D4-E2BF0E0E53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7" name="図 276">
                <a:extLst>
                  <a:ext uri="{FF2B5EF4-FFF2-40B4-BE49-F238E27FC236}">
                    <a16:creationId xmlns:a16="http://schemas.microsoft.com/office/drawing/2014/main" id="{CD127E99-6711-863C-380E-DBC4BC0675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8" name="図 277">
                <a:extLst>
                  <a:ext uri="{FF2B5EF4-FFF2-40B4-BE49-F238E27FC236}">
                    <a16:creationId xmlns:a16="http://schemas.microsoft.com/office/drawing/2014/main" id="{F16E4B3E-BC00-5EC6-589A-47BEACD23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79" name="図 278">
                <a:extLst>
                  <a:ext uri="{FF2B5EF4-FFF2-40B4-BE49-F238E27FC236}">
                    <a16:creationId xmlns:a16="http://schemas.microsoft.com/office/drawing/2014/main" id="{557B54E9-A32F-3BAB-3191-201FF847B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0" name="図 279">
                <a:extLst>
                  <a:ext uri="{FF2B5EF4-FFF2-40B4-BE49-F238E27FC236}">
                    <a16:creationId xmlns:a16="http://schemas.microsoft.com/office/drawing/2014/main" id="{94100556-0CA3-949D-5093-0BE88060C5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1" name="図 280">
                <a:extLst>
                  <a:ext uri="{FF2B5EF4-FFF2-40B4-BE49-F238E27FC236}">
                    <a16:creationId xmlns:a16="http://schemas.microsoft.com/office/drawing/2014/main" id="{012A8514-4A04-CDD9-67DA-938B656DE4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2" name="図 281">
                <a:extLst>
                  <a:ext uri="{FF2B5EF4-FFF2-40B4-BE49-F238E27FC236}">
                    <a16:creationId xmlns:a16="http://schemas.microsoft.com/office/drawing/2014/main" id="{05A12F04-57B9-2B3C-4431-7244776228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3" name="図 282">
                <a:extLst>
                  <a:ext uri="{FF2B5EF4-FFF2-40B4-BE49-F238E27FC236}">
                    <a16:creationId xmlns:a16="http://schemas.microsoft.com/office/drawing/2014/main" id="{F798843B-4FB6-5008-C0EE-1F82CFA131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4" name="図 283">
                <a:extLst>
                  <a:ext uri="{FF2B5EF4-FFF2-40B4-BE49-F238E27FC236}">
                    <a16:creationId xmlns:a16="http://schemas.microsoft.com/office/drawing/2014/main" id="{A01028A2-7913-4745-DAEE-083582380C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5" name="図 284">
                <a:extLst>
                  <a:ext uri="{FF2B5EF4-FFF2-40B4-BE49-F238E27FC236}">
                    <a16:creationId xmlns:a16="http://schemas.microsoft.com/office/drawing/2014/main" id="{95314F3B-8AD6-DF15-506D-B4BACC2B24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995263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2F826192-2B35-E8EF-0C4E-2CE08B225000}"/>
                </a:ext>
              </a:extLst>
            </p:cNvPr>
            <p:cNvGrpSpPr/>
            <p:nvPr/>
          </p:nvGrpSpPr>
          <p:grpSpPr>
            <a:xfrm>
              <a:off x="7855545" y="1783173"/>
              <a:ext cx="3595318" cy="1944133"/>
              <a:chOff x="9252194" y="1680811"/>
              <a:chExt cx="3494190" cy="1889449"/>
            </a:xfrm>
          </p:grpSpPr>
          <p:pic>
            <p:nvPicPr>
              <p:cNvPr id="288" name="図 287">
                <a:extLst>
                  <a:ext uri="{FF2B5EF4-FFF2-40B4-BE49-F238E27FC236}">
                    <a16:creationId xmlns:a16="http://schemas.microsoft.com/office/drawing/2014/main" id="{E34CE155-CB6A-DA77-7D13-822EC30E35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5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89" name="図 288">
                <a:extLst>
                  <a:ext uri="{FF2B5EF4-FFF2-40B4-BE49-F238E27FC236}">
                    <a16:creationId xmlns:a16="http://schemas.microsoft.com/office/drawing/2014/main" id="{86FC62C0-E1E5-397E-D1D1-9F427AF32C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5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0" name="図 289">
                <a:extLst>
                  <a:ext uri="{FF2B5EF4-FFF2-40B4-BE49-F238E27FC236}">
                    <a16:creationId xmlns:a16="http://schemas.microsoft.com/office/drawing/2014/main" id="{DCC68327-E6BD-5984-3FA5-24F51D1C82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1" name="図 290">
                <a:extLst>
                  <a:ext uri="{FF2B5EF4-FFF2-40B4-BE49-F238E27FC236}">
                    <a16:creationId xmlns:a16="http://schemas.microsoft.com/office/drawing/2014/main" id="{BBCE0285-5647-F43C-5FDA-1CBBA89619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2" name="図 291">
                <a:extLst>
                  <a:ext uri="{FF2B5EF4-FFF2-40B4-BE49-F238E27FC236}">
                    <a16:creationId xmlns:a16="http://schemas.microsoft.com/office/drawing/2014/main" id="{8166FE83-D339-410D-7F99-3EFC18F88B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3" name="図 292">
                <a:extLst>
                  <a:ext uri="{FF2B5EF4-FFF2-40B4-BE49-F238E27FC236}">
                    <a16:creationId xmlns:a16="http://schemas.microsoft.com/office/drawing/2014/main" id="{3C274569-B706-55A5-F88F-9BD32D9C2F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4" name="図 293">
                <a:extLst>
                  <a:ext uri="{FF2B5EF4-FFF2-40B4-BE49-F238E27FC236}">
                    <a16:creationId xmlns:a16="http://schemas.microsoft.com/office/drawing/2014/main" id="{D6831B54-C1C0-49B6-CE6B-17B4A5774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8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5" name="図 294">
                <a:extLst>
                  <a:ext uri="{FF2B5EF4-FFF2-40B4-BE49-F238E27FC236}">
                    <a16:creationId xmlns:a16="http://schemas.microsoft.com/office/drawing/2014/main" id="{E2C13A52-AC72-F8BD-71A8-6A38497256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8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6" name="図 295">
                <a:extLst>
                  <a:ext uri="{FF2B5EF4-FFF2-40B4-BE49-F238E27FC236}">
                    <a16:creationId xmlns:a16="http://schemas.microsoft.com/office/drawing/2014/main" id="{99711AA7-7B8B-9FB3-1F85-79C4FFF6C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7" name="図 296">
                <a:extLst>
                  <a:ext uri="{FF2B5EF4-FFF2-40B4-BE49-F238E27FC236}">
                    <a16:creationId xmlns:a16="http://schemas.microsoft.com/office/drawing/2014/main" id="{DAF8E371-D98F-63C6-35DC-1D9ECDC8C6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8" name="図 297">
                <a:extLst>
                  <a:ext uri="{FF2B5EF4-FFF2-40B4-BE49-F238E27FC236}">
                    <a16:creationId xmlns:a16="http://schemas.microsoft.com/office/drawing/2014/main" id="{50FEC7A9-E017-4B67-FAD8-E2380FE7BC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299" name="図 298">
                <a:extLst>
                  <a:ext uri="{FF2B5EF4-FFF2-40B4-BE49-F238E27FC236}">
                    <a16:creationId xmlns:a16="http://schemas.microsoft.com/office/drawing/2014/main" id="{59064230-784E-D1F5-BF0C-BA9A86FD23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0" name="図 299">
                <a:extLst>
                  <a:ext uri="{FF2B5EF4-FFF2-40B4-BE49-F238E27FC236}">
                    <a16:creationId xmlns:a16="http://schemas.microsoft.com/office/drawing/2014/main" id="{5F02D6F4-1501-DF6F-F5CB-0DA0CB8A42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1" name="図 300">
                <a:extLst>
                  <a:ext uri="{FF2B5EF4-FFF2-40B4-BE49-F238E27FC236}">
                    <a16:creationId xmlns:a16="http://schemas.microsoft.com/office/drawing/2014/main" id="{810FD48A-CCB1-CDDD-C81E-0D44D0190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2" name="図 301">
                <a:extLst>
                  <a:ext uri="{FF2B5EF4-FFF2-40B4-BE49-F238E27FC236}">
                    <a16:creationId xmlns:a16="http://schemas.microsoft.com/office/drawing/2014/main" id="{7760A881-5DAE-AED6-E794-90F4844D9B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3" name="図 302">
                <a:extLst>
                  <a:ext uri="{FF2B5EF4-FFF2-40B4-BE49-F238E27FC236}">
                    <a16:creationId xmlns:a16="http://schemas.microsoft.com/office/drawing/2014/main" id="{6A521722-31D7-4D5F-141A-2E044313CA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4" name="図 303">
                <a:extLst>
                  <a:ext uri="{FF2B5EF4-FFF2-40B4-BE49-F238E27FC236}">
                    <a16:creationId xmlns:a16="http://schemas.microsoft.com/office/drawing/2014/main" id="{0F9329FB-0F59-5F7E-CDD4-E25F28562C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5" name="図 304">
                <a:extLst>
                  <a:ext uri="{FF2B5EF4-FFF2-40B4-BE49-F238E27FC236}">
                    <a16:creationId xmlns:a16="http://schemas.microsoft.com/office/drawing/2014/main" id="{E355658D-744E-085F-8D96-608D410E15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6" name="図 305">
                <a:extLst>
                  <a:ext uri="{FF2B5EF4-FFF2-40B4-BE49-F238E27FC236}">
                    <a16:creationId xmlns:a16="http://schemas.microsoft.com/office/drawing/2014/main" id="{65F45737-D807-F2E9-1619-60A7B32503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7" name="図 306">
                <a:extLst>
                  <a:ext uri="{FF2B5EF4-FFF2-40B4-BE49-F238E27FC236}">
                    <a16:creationId xmlns:a16="http://schemas.microsoft.com/office/drawing/2014/main" id="{90FFF4FE-4A35-4699-6B3E-35EAC85552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8" name="図 307">
                <a:extLst>
                  <a:ext uri="{FF2B5EF4-FFF2-40B4-BE49-F238E27FC236}">
                    <a16:creationId xmlns:a16="http://schemas.microsoft.com/office/drawing/2014/main" id="{D4BFA7E7-50D9-0C15-60D0-A796ED9362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09" name="図 308">
                <a:extLst>
                  <a:ext uri="{FF2B5EF4-FFF2-40B4-BE49-F238E27FC236}">
                    <a16:creationId xmlns:a16="http://schemas.microsoft.com/office/drawing/2014/main" id="{4DE9A7FD-1A45-E886-E6DB-2CC46D33D3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0" name="図 309">
                <a:extLst>
                  <a:ext uri="{FF2B5EF4-FFF2-40B4-BE49-F238E27FC236}">
                    <a16:creationId xmlns:a16="http://schemas.microsoft.com/office/drawing/2014/main" id="{93FF1465-7838-BF95-EDBA-409AA96A78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1" name="図 310">
                <a:extLst>
                  <a:ext uri="{FF2B5EF4-FFF2-40B4-BE49-F238E27FC236}">
                    <a16:creationId xmlns:a16="http://schemas.microsoft.com/office/drawing/2014/main" id="{76DD8A77-A298-1707-1577-B6FAFFA0C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2" name="図 311">
                <a:extLst>
                  <a:ext uri="{FF2B5EF4-FFF2-40B4-BE49-F238E27FC236}">
                    <a16:creationId xmlns:a16="http://schemas.microsoft.com/office/drawing/2014/main" id="{DC1234D6-7D96-B6B0-05D3-012B8104AC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3" name="図 312">
                <a:extLst>
                  <a:ext uri="{FF2B5EF4-FFF2-40B4-BE49-F238E27FC236}">
                    <a16:creationId xmlns:a16="http://schemas.microsoft.com/office/drawing/2014/main" id="{1E38287D-4BAE-6E5F-3C9F-77CE57DF9D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4" name="図 313">
                <a:extLst>
                  <a:ext uri="{FF2B5EF4-FFF2-40B4-BE49-F238E27FC236}">
                    <a16:creationId xmlns:a16="http://schemas.microsoft.com/office/drawing/2014/main" id="{4D2CD8BF-89DC-CF01-0C58-A0F73D9FA6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5" name="図 314">
                <a:extLst>
                  <a:ext uri="{FF2B5EF4-FFF2-40B4-BE49-F238E27FC236}">
                    <a16:creationId xmlns:a16="http://schemas.microsoft.com/office/drawing/2014/main" id="{825164FD-997F-619A-F1B4-A32FEA58B0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6" name="図 315">
                <a:extLst>
                  <a:ext uri="{FF2B5EF4-FFF2-40B4-BE49-F238E27FC236}">
                    <a16:creationId xmlns:a16="http://schemas.microsoft.com/office/drawing/2014/main" id="{127D0010-D02A-E717-F019-46B2B9A054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17" name="図 316">
                <a:extLst>
                  <a:ext uri="{FF2B5EF4-FFF2-40B4-BE49-F238E27FC236}">
                    <a16:creationId xmlns:a16="http://schemas.microsoft.com/office/drawing/2014/main" id="{6AC0087F-3C0F-8F46-97F0-E9DA1062A0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3323876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318" name="グループ化 317">
              <a:extLst>
                <a:ext uri="{FF2B5EF4-FFF2-40B4-BE49-F238E27FC236}">
                  <a16:creationId xmlns:a16="http://schemas.microsoft.com/office/drawing/2014/main" id="{E157EEA9-8A41-B89A-4F86-16D38C8590E6}"/>
                </a:ext>
              </a:extLst>
            </p:cNvPr>
            <p:cNvGrpSpPr/>
            <p:nvPr/>
          </p:nvGrpSpPr>
          <p:grpSpPr>
            <a:xfrm>
              <a:off x="4137243" y="1790527"/>
              <a:ext cx="3595318" cy="1944133"/>
              <a:chOff x="9252194" y="1680811"/>
              <a:chExt cx="3494190" cy="1889449"/>
            </a:xfrm>
          </p:grpSpPr>
          <p:pic>
            <p:nvPicPr>
              <p:cNvPr id="319" name="図 318">
                <a:extLst>
                  <a:ext uri="{FF2B5EF4-FFF2-40B4-BE49-F238E27FC236}">
                    <a16:creationId xmlns:a16="http://schemas.microsoft.com/office/drawing/2014/main" id="{51FF92E2-1F08-CFA8-FBF3-B411F894F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5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0" name="図 319">
                <a:extLst>
                  <a:ext uri="{FF2B5EF4-FFF2-40B4-BE49-F238E27FC236}">
                    <a16:creationId xmlns:a16="http://schemas.microsoft.com/office/drawing/2014/main" id="{1A29B881-6629-7A33-F2B0-2A30B475F5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5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1" name="図 320">
                <a:extLst>
                  <a:ext uri="{FF2B5EF4-FFF2-40B4-BE49-F238E27FC236}">
                    <a16:creationId xmlns:a16="http://schemas.microsoft.com/office/drawing/2014/main" id="{6F5C4F75-2C18-8371-1A37-9EE609EBF6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2" name="図 321">
                <a:extLst>
                  <a:ext uri="{FF2B5EF4-FFF2-40B4-BE49-F238E27FC236}">
                    <a16:creationId xmlns:a16="http://schemas.microsoft.com/office/drawing/2014/main" id="{548BD1F4-EF62-F63C-9A8C-F0AD214F3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3" name="図 322">
                <a:extLst>
                  <a:ext uri="{FF2B5EF4-FFF2-40B4-BE49-F238E27FC236}">
                    <a16:creationId xmlns:a16="http://schemas.microsoft.com/office/drawing/2014/main" id="{2DFAF730-195B-BBCD-B5A8-265B85DE4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52194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5" name="図 324">
                <a:extLst>
                  <a:ext uri="{FF2B5EF4-FFF2-40B4-BE49-F238E27FC236}">
                    <a16:creationId xmlns:a16="http://schemas.microsoft.com/office/drawing/2014/main" id="{17799A71-D0D8-AEEB-3EF6-D1389062E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8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6" name="図 325">
                <a:extLst>
                  <a:ext uri="{FF2B5EF4-FFF2-40B4-BE49-F238E27FC236}">
                    <a16:creationId xmlns:a16="http://schemas.microsoft.com/office/drawing/2014/main" id="{F1680324-F4A2-B507-FB74-ACDF3E094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8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7" name="図 326">
                <a:extLst>
                  <a:ext uri="{FF2B5EF4-FFF2-40B4-BE49-F238E27FC236}">
                    <a16:creationId xmlns:a16="http://schemas.microsoft.com/office/drawing/2014/main" id="{214FA167-3AF0-AD91-8F09-F15C717114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8" name="図 327">
                <a:extLst>
                  <a:ext uri="{FF2B5EF4-FFF2-40B4-BE49-F238E27FC236}">
                    <a16:creationId xmlns:a16="http://schemas.microsoft.com/office/drawing/2014/main" id="{D9AB16DB-EF94-9762-D865-1992E45D4A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29" name="図 328">
                <a:extLst>
                  <a:ext uri="{FF2B5EF4-FFF2-40B4-BE49-F238E27FC236}">
                    <a16:creationId xmlns:a16="http://schemas.microsoft.com/office/drawing/2014/main" id="{AF33E10C-382D-F8AC-24FC-0C06B951AF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0" name="図 329">
                <a:extLst>
                  <a:ext uri="{FF2B5EF4-FFF2-40B4-BE49-F238E27FC236}">
                    <a16:creationId xmlns:a16="http://schemas.microsoft.com/office/drawing/2014/main" id="{91E72D53-6042-5EDE-B007-59945E06E4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4937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1" name="図 330">
                <a:extLst>
                  <a:ext uri="{FF2B5EF4-FFF2-40B4-BE49-F238E27FC236}">
                    <a16:creationId xmlns:a16="http://schemas.microsoft.com/office/drawing/2014/main" id="{65D38B6B-F955-AFCB-89EE-36798F8CA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2" name="図 331">
                <a:extLst>
                  <a:ext uri="{FF2B5EF4-FFF2-40B4-BE49-F238E27FC236}">
                    <a16:creationId xmlns:a16="http://schemas.microsoft.com/office/drawing/2014/main" id="{B830883B-DDF9-27E6-F35F-91F03AC4D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1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3" name="図 332">
                <a:extLst>
                  <a:ext uri="{FF2B5EF4-FFF2-40B4-BE49-F238E27FC236}">
                    <a16:creationId xmlns:a16="http://schemas.microsoft.com/office/drawing/2014/main" id="{25D06258-7EE1-C3AA-E9D0-2035DF4BDD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4" name="図 333">
                <a:extLst>
                  <a:ext uri="{FF2B5EF4-FFF2-40B4-BE49-F238E27FC236}">
                    <a16:creationId xmlns:a16="http://schemas.microsoft.com/office/drawing/2014/main" id="{1DFF917E-2444-88DF-880D-A1A5E36FF3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5" name="図 334">
                <a:extLst>
                  <a:ext uri="{FF2B5EF4-FFF2-40B4-BE49-F238E27FC236}">
                    <a16:creationId xmlns:a16="http://schemas.microsoft.com/office/drawing/2014/main" id="{7A6706A2-68D3-C3AF-0634-E1AAEE4D5F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6" name="図 335">
                <a:extLst>
                  <a:ext uri="{FF2B5EF4-FFF2-40B4-BE49-F238E27FC236}">
                    <a16:creationId xmlns:a16="http://schemas.microsoft.com/office/drawing/2014/main" id="{8C124390-0F40-9EFB-5B97-46B61D46C3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7680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7" name="図 336">
                <a:extLst>
                  <a:ext uri="{FF2B5EF4-FFF2-40B4-BE49-F238E27FC236}">
                    <a16:creationId xmlns:a16="http://schemas.microsoft.com/office/drawing/2014/main" id="{6C44057F-876B-BA87-B827-E46782FE2F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8" name="図 337">
                <a:extLst>
                  <a:ext uri="{FF2B5EF4-FFF2-40B4-BE49-F238E27FC236}">
                    <a16:creationId xmlns:a16="http://schemas.microsoft.com/office/drawing/2014/main" id="{D3696E7C-E603-39F4-9F1D-432F31981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4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39" name="図 338">
                <a:extLst>
                  <a:ext uri="{FF2B5EF4-FFF2-40B4-BE49-F238E27FC236}">
                    <a16:creationId xmlns:a16="http://schemas.microsoft.com/office/drawing/2014/main" id="{E01D4FD2-105C-2B5A-14A1-B2C8764CF5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0" name="図 339">
                <a:extLst>
                  <a:ext uri="{FF2B5EF4-FFF2-40B4-BE49-F238E27FC236}">
                    <a16:creationId xmlns:a16="http://schemas.microsoft.com/office/drawing/2014/main" id="{C7C60761-9461-01B5-C29D-44D93DD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1" name="図 340">
                <a:extLst>
                  <a:ext uri="{FF2B5EF4-FFF2-40B4-BE49-F238E27FC236}">
                    <a16:creationId xmlns:a16="http://schemas.microsoft.com/office/drawing/2014/main" id="{B4DA2A5D-2BB0-41C1-4181-6B4DDEF6E1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2" name="図 341">
                <a:extLst>
                  <a:ext uri="{FF2B5EF4-FFF2-40B4-BE49-F238E27FC236}">
                    <a16:creationId xmlns:a16="http://schemas.microsoft.com/office/drawing/2014/main" id="{E35913B6-F4AB-7B7D-290F-9748AADA24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20423" y="33238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3" name="図 342">
                <a:extLst>
                  <a:ext uri="{FF2B5EF4-FFF2-40B4-BE49-F238E27FC236}">
                    <a16:creationId xmlns:a16="http://schemas.microsoft.com/office/drawing/2014/main" id="{1BFE741B-D733-D7B3-43F2-20DF0C050D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1680811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4" name="図 343">
                <a:extLst>
                  <a:ext uri="{FF2B5EF4-FFF2-40B4-BE49-F238E27FC236}">
                    <a16:creationId xmlns:a16="http://schemas.microsoft.com/office/drawing/2014/main" id="{57A727A2-5B0E-E1AB-5666-10F9D2F721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5" y="2009424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5" name="図 344">
                <a:extLst>
                  <a:ext uri="{FF2B5EF4-FFF2-40B4-BE49-F238E27FC236}">
                    <a16:creationId xmlns:a16="http://schemas.microsoft.com/office/drawing/2014/main" id="{EEE48641-DBD6-64CE-DDAB-C7F51882C8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338037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6" name="図 345">
                <a:extLst>
                  <a:ext uri="{FF2B5EF4-FFF2-40B4-BE49-F238E27FC236}">
                    <a16:creationId xmlns:a16="http://schemas.microsoft.com/office/drawing/2014/main" id="{A2D9CB2A-EAFF-A4D5-E55C-FC0D08AAC4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666650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7" name="図 346">
                <a:extLst>
                  <a:ext uri="{FF2B5EF4-FFF2-40B4-BE49-F238E27FC236}">
                    <a16:creationId xmlns:a16="http://schemas.microsoft.com/office/drawing/2014/main" id="{8EDF445C-424A-50DB-BFA2-32A0DB9EC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2995263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48" name="図 347">
                <a:extLst>
                  <a:ext uri="{FF2B5EF4-FFF2-40B4-BE49-F238E27FC236}">
                    <a16:creationId xmlns:a16="http://schemas.microsoft.com/office/drawing/2014/main" id="{EB90CAF5-A4C1-60FB-ED27-1E6D129C49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43164" y="3323876"/>
                <a:ext cx="603219" cy="246384"/>
              </a:xfrm>
              <a:prstGeom prst="rect">
                <a:avLst/>
              </a:prstGeom>
            </p:spPr>
          </p:pic>
        </p:grpSp>
      </p:grpSp>
      <p:grpSp>
        <p:nvGrpSpPr>
          <p:cNvPr id="349" name="グループ化 348">
            <a:extLst>
              <a:ext uri="{FF2B5EF4-FFF2-40B4-BE49-F238E27FC236}">
                <a16:creationId xmlns:a16="http://schemas.microsoft.com/office/drawing/2014/main" id="{F5CF00A3-AABB-1840-9516-D6642B17C5E6}"/>
              </a:ext>
            </a:extLst>
          </p:cNvPr>
          <p:cNvGrpSpPr/>
          <p:nvPr/>
        </p:nvGrpSpPr>
        <p:grpSpPr>
          <a:xfrm>
            <a:off x="1306628" y="4489356"/>
            <a:ext cx="1234823" cy="507186"/>
            <a:chOff x="845021" y="4460080"/>
            <a:chExt cx="1200090" cy="492920"/>
          </a:xfrm>
        </p:grpSpPr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0E70BB5A-2A48-7A8C-34D0-71A40223F403}"/>
                </a:ext>
              </a:extLst>
            </p:cNvPr>
            <p:cNvGrpSpPr/>
            <p:nvPr/>
          </p:nvGrpSpPr>
          <p:grpSpPr>
            <a:xfrm>
              <a:off x="845021" y="4460080"/>
              <a:ext cx="603220" cy="492920"/>
              <a:chOff x="1567815" y="1149562"/>
              <a:chExt cx="603220" cy="492920"/>
            </a:xfrm>
          </p:grpSpPr>
          <p:pic>
            <p:nvPicPr>
              <p:cNvPr id="357" name="図 356">
                <a:extLst>
                  <a:ext uri="{FF2B5EF4-FFF2-40B4-BE49-F238E27FC236}">
                    <a16:creationId xmlns:a16="http://schemas.microsoft.com/office/drawing/2014/main" id="{1E0F3453-3352-1E6E-8E16-1E54827E7A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567816" y="1149562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58" name="図 357">
                <a:extLst>
                  <a:ext uri="{FF2B5EF4-FFF2-40B4-BE49-F238E27FC236}">
                    <a16:creationId xmlns:a16="http://schemas.microsoft.com/office/drawing/2014/main" id="{5B8693CB-4790-631D-9CF2-CA107C2C9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7815" y="1396098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23558D6E-9EFC-CA27-7E66-8B1DB82A30D3}"/>
                </a:ext>
              </a:extLst>
            </p:cNvPr>
            <p:cNvGrpSpPr/>
            <p:nvPr/>
          </p:nvGrpSpPr>
          <p:grpSpPr>
            <a:xfrm>
              <a:off x="1441891" y="4460080"/>
              <a:ext cx="603220" cy="492920"/>
              <a:chOff x="1567815" y="1149562"/>
              <a:chExt cx="603220" cy="492920"/>
            </a:xfrm>
          </p:grpSpPr>
          <p:pic>
            <p:nvPicPr>
              <p:cNvPr id="355" name="図 354">
                <a:extLst>
                  <a:ext uri="{FF2B5EF4-FFF2-40B4-BE49-F238E27FC236}">
                    <a16:creationId xmlns:a16="http://schemas.microsoft.com/office/drawing/2014/main" id="{E272AA0C-1189-12AE-17B9-272D17E3E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567816" y="1149562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356" name="図 355">
                <a:extLst>
                  <a:ext uri="{FF2B5EF4-FFF2-40B4-BE49-F238E27FC236}">
                    <a16:creationId xmlns:a16="http://schemas.microsoft.com/office/drawing/2014/main" id="{06302807-246B-D68F-532E-363DECDC1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7815" y="1396098"/>
                <a:ext cx="603219" cy="246384"/>
              </a:xfrm>
              <a:prstGeom prst="rect">
                <a:avLst/>
              </a:prstGeom>
            </p:spPr>
          </p:pic>
        </p:grpSp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C22D3261-AD55-5E10-3F58-5E41FE19D7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49975" y="8784942"/>
            <a:ext cx="741934" cy="22653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94CC6DA-24F6-BBEC-36AA-2776097D85A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266" y="6773510"/>
            <a:ext cx="168364" cy="14600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3F4AFD9-09FD-1F13-1E68-03D2A7598AD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172" y="6669221"/>
            <a:ext cx="298240" cy="25029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99792DD-96B6-CBB6-CAAC-8EE8D6824B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657" y="8041287"/>
            <a:ext cx="692193" cy="29622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EF4F894-5968-0614-A5D3-705BF9780C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96" y="5909307"/>
            <a:ext cx="885505" cy="2534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4942182-F28C-E583-82C1-F603D60F1A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117" y="8784942"/>
            <a:ext cx="185274" cy="19090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E52BD13-89AE-5263-AA36-8368045C155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54" y="7399235"/>
            <a:ext cx="688787" cy="30313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DF94221-602B-E2F7-0FB3-E0C1F290B71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734" y="7399235"/>
            <a:ext cx="701116" cy="17913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A628CF1-57E0-C87C-BD3C-6D0E916B331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54" y="8069150"/>
            <a:ext cx="696855" cy="28510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6A93755-7976-1403-155A-2E9EA52ED49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28" y="1409994"/>
            <a:ext cx="620677" cy="17766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454FCF6-8436-8936-23C4-8EDAF0AA58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44" y="1248189"/>
            <a:ext cx="620677" cy="17766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EF8B765-2D03-CFB9-B4C9-C5494F12DD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775" y="1252798"/>
            <a:ext cx="620677" cy="17766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4D5B55F-1248-7903-F605-DCD1191850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04" y="1252436"/>
            <a:ext cx="620677" cy="17766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FEBB6EA-DE9C-2D7E-6AD5-1BE2FAD80E7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05116" y="1313114"/>
            <a:ext cx="235776" cy="19787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391A663-50D5-A776-3E7A-458568CB98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13614" y="1309314"/>
            <a:ext cx="620677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1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F3C9ABB-4439-FF4E-F031-803EDCDE7B42}"/>
              </a:ext>
            </a:extLst>
          </p:cNvPr>
          <p:cNvGrpSpPr/>
          <p:nvPr/>
        </p:nvGrpSpPr>
        <p:grpSpPr>
          <a:xfrm>
            <a:off x="9192987" y="1713467"/>
            <a:ext cx="3595318" cy="1944133"/>
            <a:chOff x="9252194" y="1680811"/>
            <a:chExt cx="3494190" cy="1889449"/>
          </a:xfrm>
        </p:grpSpPr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5" y="1680811"/>
              <a:ext cx="603219" cy="246384"/>
            </a:xfrm>
            <a:prstGeom prst="rect">
              <a:avLst/>
            </a:prstGeom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5" y="2009424"/>
              <a:ext cx="603219" cy="246384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4" y="2338037"/>
              <a:ext cx="603219" cy="246384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4" y="2666650"/>
              <a:ext cx="603219" cy="246384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4" y="2995263"/>
              <a:ext cx="603219" cy="246384"/>
            </a:xfrm>
            <a:prstGeom prst="rect">
              <a:avLst/>
            </a:prstGeom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194" y="3323876"/>
              <a:ext cx="603219" cy="246384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8" y="1680811"/>
              <a:ext cx="603219" cy="246384"/>
            </a:xfrm>
            <a:prstGeom prst="rect">
              <a:avLst/>
            </a:prstGeom>
          </p:spPr>
        </p:pic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8" y="2009424"/>
              <a:ext cx="603219" cy="246384"/>
            </a:xfrm>
            <a:prstGeom prst="rect">
              <a:avLst/>
            </a:prstGeom>
          </p:spPr>
        </p:pic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7" y="2338037"/>
              <a:ext cx="603219" cy="246384"/>
            </a:xfrm>
            <a:prstGeom prst="rect">
              <a:avLst/>
            </a:prstGeom>
          </p:spPr>
        </p:pic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7" y="2666650"/>
              <a:ext cx="603219" cy="246384"/>
            </a:xfrm>
            <a:prstGeom prst="rect">
              <a:avLst/>
            </a:prstGeom>
          </p:spPr>
        </p:pic>
        <p:pic>
          <p:nvPicPr>
            <p:cNvPr id="98" name="図 9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7" y="2995263"/>
              <a:ext cx="603219" cy="246384"/>
            </a:xfrm>
            <a:prstGeom prst="rect">
              <a:avLst/>
            </a:prstGeom>
          </p:spPr>
        </p:pic>
        <p:pic>
          <p:nvPicPr>
            <p:cNvPr id="99" name="図 9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937" y="3323876"/>
              <a:ext cx="603219" cy="246384"/>
            </a:xfrm>
            <a:prstGeom prst="rect">
              <a:avLst/>
            </a:prstGeom>
          </p:spPr>
        </p:pic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1" y="1680811"/>
              <a:ext cx="603219" cy="246384"/>
            </a:xfrm>
            <a:prstGeom prst="rect">
              <a:avLst/>
            </a:prstGeom>
          </p:spPr>
        </p:pic>
        <p:pic>
          <p:nvPicPr>
            <p:cNvPr id="105" name="図 10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1" y="2009424"/>
              <a:ext cx="603219" cy="246384"/>
            </a:xfrm>
            <a:prstGeom prst="rect">
              <a:avLst/>
            </a:prstGeom>
          </p:spPr>
        </p:pic>
        <p:pic>
          <p:nvPicPr>
            <p:cNvPr id="106" name="図 1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0" y="2338037"/>
              <a:ext cx="603219" cy="246384"/>
            </a:xfrm>
            <a:prstGeom prst="rect">
              <a:avLst/>
            </a:prstGeom>
          </p:spPr>
        </p:pic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0" y="2666650"/>
              <a:ext cx="603219" cy="246384"/>
            </a:xfrm>
            <a:prstGeom prst="rect">
              <a:avLst/>
            </a:prstGeom>
          </p:spPr>
        </p:pic>
        <p:pic>
          <p:nvPicPr>
            <p:cNvPr id="108" name="図 10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0" y="2995263"/>
              <a:ext cx="603219" cy="246384"/>
            </a:xfrm>
            <a:prstGeom prst="rect">
              <a:avLst/>
            </a:prstGeom>
          </p:spPr>
        </p:pic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7680" y="3323876"/>
              <a:ext cx="603219" cy="246384"/>
            </a:xfrm>
            <a:prstGeom prst="rect">
              <a:avLst/>
            </a:prstGeom>
          </p:spPr>
        </p:pic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4" y="1680811"/>
              <a:ext cx="603219" cy="246384"/>
            </a:xfrm>
            <a:prstGeom prst="rect">
              <a:avLst/>
            </a:prstGeom>
          </p:spPr>
        </p:pic>
        <p:pic>
          <p:nvPicPr>
            <p:cNvPr id="115" name="図 1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4" y="2009424"/>
              <a:ext cx="603219" cy="246384"/>
            </a:xfrm>
            <a:prstGeom prst="rect">
              <a:avLst/>
            </a:prstGeom>
          </p:spPr>
        </p:pic>
        <p:pic>
          <p:nvPicPr>
            <p:cNvPr id="116" name="図 1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3" y="2338037"/>
              <a:ext cx="603219" cy="246384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3" y="2666650"/>
              <a:ext cx="603219" cy="246384"/>
            </a:xfrm>
            <a:prstGeom prst="rect">
              <a:avLst/>
            </a:prstGeom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3" y="2995263"/>
              <a:ext cx="603219" cy="246384"/>
            </a:xfrm>
            <a:prstGeom prst="rect">
              <a:avLst/>
            </a:prstGeom>
          </p:spPr>
        </p:pic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423" y="3323876"/>
              <a:ext cx="603219" cy="246384"/>
            </a:xfrm>
            <a:prstGeom prst="rect">
              <a:avLst/>
            </a:prstGeom>
          </p:spPr>
        </p:pic>
        <p:pic>
          <p:nvPicPr>
            <p:cNvPr id="124" name="図 1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5" y="1680811"/>
              <a:ext cx="603219" cy="246384"/>
            </a:xfrm>
            <a:prstGeom prst="rect">
              <a:avLst/>
            </a:prstGeom>
          </p:spPr>
        </p:pic>
        <p:pic>
          <p:nvPicPr>
            <p:cNvPr id="125" name="図 1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5" y="2009424"/>
              <a:ext cx="603219" cy="246384"/>
            </a:xfrm>
            <a:prstGeom prst="rect">
              <a:avLst/>
            </a:prstGeom>
          </p:spPr>
        </p:pic>
        <p:pic>
          <p:nvPicPr>
            <p:cNvPr id="126" name="図 1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4" y="2338037"/>
              <a:ext cx="603219" cy="246384"/>
            </a:xfrm>
            <a:prstGeom prst="rect">
              <a:avLst/>
            </a:prstGeom>
          </p:spPr>
        </p:pic>
        <p:pic>
          <p:nvPicPr>
            <p:cNvPr id="127" name="図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4" y="2666650"/>
              <a:ext cx="603219" cy="246384"/>
            </a:xfrm>
            <a:prstGeom prst="rect">
              <a:avLst/>
            </a:prstGeom>
          </p:spPr>
        </p:pic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4" y="2995263"/>
              <a:ext cx="603219" cy="246384"/>
            </a:xfrm>
            <a:prstGeom prst="rect">
              <a:avLst/>
            </a:prstGeom>
          </p:spPr>
        </p:pic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164" y="3323876"/>
              <a:ext cx="603219" cy="246384"/>
            </a:xfrm>
            <a:prstGeom prst="rect">
              <a:avLst/>
            </a:prstGeom>
          </p:spPr>
        </p:pic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CD0C277-93BB-158B-2E29-A3A35C5F043D}"/>
              </a:ext>
            </a:extLst>
          </p:cNvPr>
          <p:cNvGrpSpPr/>
          <p:nvPr/>
        </p:nvGrpSpPr>
        <p:grpSpPr>
          <a:xfrm>
            <a:off x="752469" y="1957717"/>
            <a:ext cx="1364338" cy="1606009"/>
            <a:chOff x="748176" y="1970418"/>
            <a:chExt cx="1325963" cy="1560836"/>
          </a:xfrm>
        </p:grpSpPr>
        <p:pic>
          <p:nvPicPr>
            <p:cNvPr id="142" name="図 1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177" y="1970418"/>
              <a:ext cx="603219" cy="246384"/>
            </a:xfrm>
            <a:prstGeom prst="rect">
              <a:avLst/>
            </a:prstGeom>
          </p:spPr>
        </p:pic>
        <p:pic>
          <p:nvPicPr>
            <p:cNvPr id="143" name="図 1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177" y="2299031"/>
              <a:ext cx="603219" cy="246384"/>
            </a:xfrm>
            <a:prstGeom prst="rect">
              <a:avLst/>
            </a:prstGeom>
          </p:spPr>
        </p:pic>
        <p:pic>
          <p:nvPicPr>
            <p:cNvPr id="144" name="図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176" y="2627644"/>
              <a:ext cx="603219" cy="246384"/>
            </a:xfrm>
            <a:prstGeom prst="rect">
              <a:avLst/>
            </a:prstGeom>
          </p:spPr>
        </p:pic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176" y="2956257"/>
              <a:ext cx="603219" cy="246384"/>
            </a:xfrm>
            <a:prstGeom prst="rect">
              <a:avLst/>
            </a:prstGeom>
          </p:spPr>
        </p:pic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176" y="3284870"/>
              <a:ext cx="603219" cy="246384"/>
            </a:xfrm>
            <a:prstGeom prst="rect">
              <a:avLst/>
            </a:prstGeom>
          </p:spPr>
        </p:pic>
        <p:pic>
          <p:nvPicPr>
            <p:cNvPr id="151" name="図 1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20" y="1970418"/>
              <a:ext cx="603219" cy="246384"/>
            </a:xfrm>
            <a:prstGeom prst="rect">
              <a:avLst/>
            </a:prstGeom>
          </p:spPr>
        </p:pic>
        <p:pic>
          <p:nvPicPr>
            <p:cNvPr id="152" name="図 1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20" y="2299031"/>
              <a:ext cx="603219" cy="246384"/>
            </a:xfrm>
            <a:prstGeom prst="rect">
              <a:avLst/>
            </a:prstGeom>
          </p:spPr>
        </p:pic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19" y="2627644"/>
              <a:ext cx="603219" cy="246384"/>
            </a:xfrm>
            <a:prstGeom prst="rect">
              <a:avLst/>
            </a:prstGeom>
          </p:spPr>
        </p:pic>
        <p:pic>
          <p:nvPicPr>
            <p:cNvPr id="154" name="図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19" y="2956257"/>
              <a:ext cx="603219" cy="246384"/>
            </a:xfrm>
            <a:prstGeom prst="rect">
              <a:avLst/>
            </a:prstGeom>
          </p:spPr>
        </p:pic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19" y="3284870"/>
              <a:ext cx="603219" cy="246384"/>
            </a:xfrm>
            <a:prstGeom prst="rect">
              <a:avLst/>
            </a:prstGeom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0172DD7-4802-0C04-9778-E667F8AFCEF3}"/>
              </a:ext>
            </a:extLst>
          </p:cNvPr>
          <p:cNvGrpSpPr/>
          <p:nvPr/>
        </p:nvGrpSpPr>
        <p:grpSpPr>
          <a:xfrm>
            <a:off x="2784818" y="1451639"/>
            <a:ext cx="2958507" cy="2107997"/>
            <a:chOff x="2805925" y="1477040"/>
            <a:chExt cx="2875291" cy="2048704"/>
          </a:xfrm>
        </p:grpSpPr>
        <p:pic>
          <p:nvPicPr>
            <p:cNvPr id="196" name="図 19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7508" y="3100942"/>
              <a:ext cx="603219" cy="246384"/>
            </a:xfrm>
            <a:prstGeom prst="rect">
              <a:avLst/>
            </a:prstGeom>
          </p:spPr>
        </p:pic>
        <p:pic>
          <p:nvPicPr>
            <p:cNvPr id="197" name="図 19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56121" y="3100942"/>
              <a:ext cx="603219" cy="246384"/>
            </a:xfrm>
            <a:prstGeom prst="rect">
              <a:avLst/>
            </a:prstGeom>
          </p:spPr>
        </p:pic>
        <p:pic>
          <p:nvPicPr>
            <p:cNvPr id="198" name="図 19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84734" y="3100943"/>
              <a:ext cx="603219" cy="246384"/>
            </a:xfrm>
            <a:prstGeom prst="rect">
              <a:avLst/>
            </a:prstGeom>
          </p:spPr>
        </p:pic>
        <p:pic>
          <p:nvPicPr>
            <p:cNvPr id="199" name="図 19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13347" y="3100943"/>
              <a:ext cx="603219" cy="246384"/>
            </a:xfrm>
            <a:prstGeom prst="rect">
              <a:avLst/>
            </a:prstGeom>
          </p:spPr>
        </p:pic>
        <p:pic>
          <p:nvPicPr>
            <p:cNvPr id="200" name="図 19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41960" y="3100943"/>
              <a:ext cx="603219" cy="246384"/>
            </a:xfrm>
            <a:prstGeom prst="rect">
              <a:avLst/>
            </a:prstGeom>
          </p:spPr>
        </p:pic>
        <p:pic>
          <p:nvPicPr>
            <p:cNvPr id="201" name="図 20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70573" y="3100943"/>
              <a:ext cx="603219" cy="246384"/>
            </a:xfrm>
            <a:prstGeom prst="rect">
              <a:avLst/>
            </a:prstGeom>
          </p:spPr>
        </p:pic>
        <p:pic>
          <p:nvPicPr>
            <p:cNvPr id="202" name="図 20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99186" y="3100943"/>
              <a:ext cx="603219" cy="246384"/>
            </a:xfrm>
            <a:prstGeom prst="rect">
              <a:avLst/>
            </a:prstGeom>
          </p:spPr>
        </p:pic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27799" y="3100943"/>
              <a:ext cx="603219" cy="246384"/>
            </a:xfrm>
            <a:prstGeom prst="rect">
              <a:avLst/>
            </a:prstGeom>
          </p:spPr>
        </p:pic>
        <p:pic>
          <p:nvPicPr>
            <p:cNvPr id="204" name="図 20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56414" y="3100943"/>
              <a:ext cx="603219" cy="246384"/>
            </a:xfrm>
            <a:prstGeom prst="rect">
              <a:avLst/>
            </a:prstGeom>
          </p:spPr>
        </p:pic>
        <p:pic>
          <p:nvPicPr>
            <p:cNvPr id="205" name="図 20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7508" y="2378199"/>
              <a:ext cx="603219" cy="246384"/>
            </a:xfrm>
            <a:prstGeom prst="rect">
              <a:avLst/>
            </a:prstGeom>
          </p:spPr>
        </p:pic>
        <p:pic>
          <p:nvPicPr>
            <p:cNvPr id="206" name="図 2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56121" y="2378199"/>
              <a:ext cx="603219" cy="246384"/>
            </a:xfrm>
            <a:prstGeom prst="rect">
              <a:avLst/>
            </a:prstGeom>
          </p:spPr>
        </p:pic>
        <p:pic>
          <p:nvPicPr>
            <p:cNvPr id="207" name="図 2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84734" y="2378200"/>
              <a:ext cx="603219" cy="246384"/>
            </a:xfrm>
            <a:prstGeom prst="rect">
              <a:avLst/>
            </a:prstGeom>
          </p:spPr>
        </p:pic>
        <p:pic>
          <p:nvPicPr>
            <p:cNvPr id="208" name="図 20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13347" y="2378200"/>
              <a:ext cx="603219" cy="246384"/>
            </a:xfrm>
            <a:prstGeom prst="rect">
              <a:avLst/>
            </a:prstGeom>
          </p:spPr>
        </p:pic>
        <p:pic>
          <p:nvPicPr>
            <p:cNvPr id="209" name="図 20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41960" y="2378200"/>
              <a:ext cx="603219" cy="246384"/>
            </a:xfrm>
            <a:prstGeom prst="rect">
              <a:avLst/>
            </a:prstGeom>
          </p:spPr>
        </p:pic>
        <p:pic>
          <p:nvPicPr>
            <p:cNvPr id="210" name="図 20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70573" y="2378200"/>
              <a:ext cx="603219" cy="246384"/>
            </a:xfrm>
            <a:prstGeom prst="rect">
              <a:avLst/>
            </a:prstGeom>
          </p:spPr>
        </p:pic>
        <p:pic>
          <p:nvPicPr>
            <p:cNvPr id="211" name="図 2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99186" y="2378200"/>
              <a:ext cx="603219" cy="246384"/>
            </a:xfrm>
            <a:prstGeom prst="rect">
              <a:avLst/>
            </a:prstGeom>
          </p:spPr>
        </p:pic>
        <p:pic>
          <p:nvPicPr>
            <p:cNvPr id="212" name="図 2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27799" y="2378200"/>
              <a:ext cx="603219" cy="246384"/>
            </a:xfrm>
            <a:prstGeom prst="rect">
              <a:avLst/>
            </a:prstGeom>
          </p:spPr>
        </p:pic>
        <p:pic>
          <p:nvPicPr>
            <p:cNvPr id="213" name="図 2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56414" y="2378200"/>
              <a:ext cx="603219" cy="246384"/>
            </a:xfrm>
            <a:prstGeom prst="rect">
              <a:avLst/>
            </a:prstGeom>
          </p:spPr>
        </p:pic>
        <p:pic>
          <p:nvPicPr>
            <p:cNvPr id="214" name="図 2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27507" y="1655459"/>
              <a:ext cx="603219" cy="246384"/>
            </a:xfrm>
            <a:prstGeom prst="rect">
              <a:avLst/>
            </a:prstGeom>
          </p:spPr>
        </p:pic>
        <p:pic>
          <p:nvPicPr>
            <p:cNvPr id="215" name="図 2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56120" y="1655458"/>
              <a:ext cx="603219" cy="246384"/>
            </a:xfrm>
            <a:prstGeom prst="rect">
              <a:avLst/>
            </a:prstGeom>
          </p:spPr>
        </p:pic>
        <p:pic>
          <p:nvPicPr>
            <p:cNvPr id="216" name="図 2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84733" y="1655459"/>
              <a:ext cx="603219" cy="246384"/>
            </a:xfrm>
            <a:prstGeom prst="rect">
              <a:avLst/>
            </a:prstGeom>
          </p:spPr>
        </p:pic>
        <p:pic>
          <p:nvPicPr>
            <p:cNvPr id="217" name="図 2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13346" y="1655459"/>
              <a:ext cx="603219" cy="246384"/>
            </a:xfrm>
            <a:prstGeom prst="rect">
              <a:avLst/>
            </a:prstGeom>
          </p:spPr>
        </p:pic>
        <p:pic>
          <p:nvPicPr>
            <p:cNvPr id="218" name="図 2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41960" y="1655459"/>
              <a:ext cx="603219" cy="246384"/>
            </a:xfrm>
            <a:prstGeom prst="rect">
              <a:avLst/>
            </a:prstGeom>
          </p:spPr>
        </p:pic>
        <p:pic>
          <p:nvPicPr>
            <p:cNvPr id="219" name="図 2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70573" y="1655459"/>
              <a:ext cx="603219" cy="246384"/>
            </a:xfrm>
            <a:prstGeom prst="rect">
              <a:avLst/>
            </a:prstGeom>
          </p:spPr>
        </p:pic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99186" y="1655459"/>
              <a:ext cx="603219" cy="246384"/>
            </a:xfrm>
            <a:prstGeom prst="rect">
              <a:avLst/>
            </a:prstGeom>
          </p:spPr>
        </p:pic>
        <p:pic>
          <p:nvPicPr>
            <p:cNvPr id="221" name="図 2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27799" y="1655459"/>
              <a:ext cx="603219" cy="246384"/>
            </a:xfrm>
            <a:prstGeom prst="rect">
              <a:avLst/>
            </a:prstGeom>
          </p:spPr>
        </p:pic>
        <p:pic>
          <p:nvPicPr>
            <p:cNvPr id="222" name="図 2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56414" y="1655459"/>
              <a:ext cx="603219" cy="246384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7A02A7B-A8F7-C2D7-CEF8-1D7C819458F9}"/>
              </a:ext>
            </a:extLst>
          </p:cNvPr>
          <p:cNvGrpSpPr/>
          <p:nvPr/>
        </p:nvGrpSpPr>
        <p:grpSpPr>
          <a:xfrm>
            <a:off x="6238017" y="1666927"/>
            <a:ext cx="2851659" cy="1606009"/>
            <a:chOff x="6278174" y="1673278"/>
            <a:chExt cx="2771449" cy="1560836"/>
          </a:xfrm>
        </p:grpSpPr>
        <p:pic>
          <p:nvPicPr>
            <p:cNvPr id="224" name="図 2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175" y="1673278"/>
              <a:ext cx="603219" cy="246384"/>
            </a:xfrm>
            <a:prstGeom prst="rect">
              <a:avLst/>
            </a:prstGeom>
          </p:spPr>
        </p:pic>
        <p:pic>
          <p:nvPicPr>
            <p:cNvPr id="225" name="図 2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175" y="2001891"/>
              <a:ext cx="603219" cy="246384"/>
            </a:xfrm>
            <a:prstGeom prst="rect">
              <a:avLst/>
            </a:prstGeom>
          </p:spPr>
        </p:pic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174" y="2330504"/>
              <a:ext cx="603219" cy="246384"/>
            </a:xfrm>
            <a:prstGeom prst="rect">
              <a:avLst/>
            </a:prstGeom>
          </p:spPr>
        </p:pic>
        <p:pic>
          <p:nvPicPr>
            <p:cNvPr id="227" name="図 2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174" y="2659117"/>
              <a:ext cx="603219" cy="246384"/>
            </a:xfrm>
            <a:prstGeom prst="rect">
              <a:avLst/>
            </a:prstGeom>
          </p:spPr>
        </p:pic>
        <p:pic>
          <p:nvPicPr>
            <p:cNvPr id="228" name="図 2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174" y="2987730"/>
              <a:ext cx="603219" cy="246384"/>
            </a:xfrm>
            <a:prstGeom prst="rect">
              <a:avLst/>
            </a:prstGeom>
          </p:spPr>
        </p:pic>
        <p:pic>
          <p:nvPicPr>
            <p:cNvPr id="233" name="図 2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918" y="1673278"/>
              <a:ext cx="603219" cy="246384"/>
            </a:xfrm>
            <a:prstGeom prst="rect">
              <a:avLst/>
            </a:prstGeom>
          </p:spPr>
        </p:pic>
        <p:pic>
          <p:nvPicPr>
            <p:cNvPr id="234" name="図 2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918" y="2001891"/>
              <a:ext cx="603219" cy="246384"/>
            </a:xfrm>
            <a:prstGeom prst="rect">
              <a:avLst/>
            </a:prstGeom>
          </p:spPr>
        </p:pic>
        <p:pic>
          <p:nvPicPr>
            <p:cNvPr id="235" name="図 2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917" y="2330504"/>
              <a:ext cx="603219" cy="246384"/>
            </a:xfrm>
            <a:prstGeom prst="rect">
              <a:avLst/>
            </a:prstGeom>
          </p:spPr>
        </p:pic>
        <p:pic>
          <p:nvPicPr>
            <p:cNvPr id="236" name="図 2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917" y="2659117"/>
              <a:ext cx="603219" cy="246384"/>
            </a:xfrm>
            <a:prstGeom prst="rect">
              <a:avLst/>
            </a:prstGeom>
          </p:spPr>
        </p:pic>
        <p:pic>
          <p:nvPicPr>
            <p:cNvPr id="237" name="図 2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917" y="2987730"/>
              <a:ext cx="603219" cy="246384"/>
            </a:xfrm>
            <a:prstGeom prst="rect">
              <a:avLst/>
            </a:prstGeom>
          </p:spPr>
        </p:pic>
        <p:pic>
          <p:nvPicPr>
            <p:cNvPr id="242" name="図 2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661" y="1673278"/>
              <a:ext cx="603219" cy="246384"/>
            </a:xfrm>
            <a:prstGeom prst="rect">
              <a:avLst/>
            </a:prstGeom>
          </p:spPr>
        </p:pic>
        <p:pic>
          <p:nvPicPr>
            <p:cNvPr id="243" name="図 2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661" y="2001891"/>
              <a:ext cx="603219" cy="246384"/>
            </a:xfrm>
            <a:prstGeom prst="rect">
              <a:avLst/>
            </a:prstGeom>
          </p:spPr>
        </p:pic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660" y="2330504"/>
              <a:ext cx="603219" cy="246384"/>
            </a:xfrm>
            <a:prstGeom prst="rect">
              <a:avLst/>
            </a:prstGeom>
          </p:spPr>
        </p:pic>
        <p:pic>
          <p:nvPicPr>
            <p:cNvPr id="245" name="図 2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660" y="2659117"/>
              <a:ext cx="603219" cy="246384"/>
            </a:xfrm>
            <a:prstGeom prst="rect">
              <a:avLst/>
            </a:prstGeom>
          </p:spPr>
        </p:pic>
        <p:pic>
          <p:nvPicPr>
            <p:cNvPr id="246" name="図 2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3660" y="2987730"/>
              <a:ext cx="603219" cy="246384"/>
            </a:xfrm>
            <a:prstGeom prst="rect">
              <a:avLst/>
            </a:prstGeom>
          </p:spPr>
        </p:pic>
        <p:pic>
          <p:nvPicPr>
            <p:cNvPr id="251" name="図 2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404" y="1673278"/>
              <a:ext cx="603219" cy="246384"/>
            </a:xfrm>
            <a:prstGeom prst="rect">
              <a:avLst/>
            </a:prstGeom>
          </p:spPr>
        </p:pic>
        <p:pic>
          <p:nvPicPr>
            <p:cNvPr id="252" name="図 2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404" y="2001891"/>
              <a:ext cx="603219" cy="246384"/>
            </a:xfrm>
            <a:prstGeom prst="rect">
              <a:avLst/>
            </a:prstGeom>
          </p:spPr>
        </p:pic>
        <p:pic>
          <p:nvPicPr>
            <p:cNvPr id="253" name="図 2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403" y="2330504"/>
              <a:ext cx="603219" cy="246384"/>
            </a:xfrm>
            <a:prstGeom prst="rect">
              <a:avLst/>
            </a:prstGeom>
          </p:spPr>
        </p:pic>
        <p:pic>
          <p:nvPicPr>
            <p:cNvPr id="254" name="図 2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403" y="2659117"/>
              <a:ext cx="603219" cy="246384"/>
            </a:xfrm>
            <a:prstGeom prst="rect">
              <a:avLst/>
            </a:prstGeom>
          </p:spPr>
        </p:pic>
        <p:pic>
          <p:nvPicPr>
            <p:cNvPr id="255" name="図 2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403" y="2987730"/>
              <a:ext cx="603219" cy="246384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08F3AC1-AEC5-4B4E-9A3F-BD885F1511FE}"/>
              </a:ext>
            </a:extLst>
          </p:cNvPr>
          <p:cNvGrpSpPr/>
          <p:nvPr/>
        </p:nvGrpSpPr>
        <p:grpSpPr>
          <a:xfrm>
            <a:off x="1505146" y="646717"/>
            <a:ext cx="620678" cy="507186"/>
            <a:chOff x="1567815" y="1149562"/>
            <a:chExt cx="603220" cy="492920"/>
          </a:xfrm>
        </p:grpSpPr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A52E9554-C46F-406B-BDA2-42528CEC4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567816" y="1149562"/>
              <a:ext cx="603219" cy="246384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C58178EA-5855-4169-875E-AFF3A07D2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7815" y="1396098"/>
              <a:ext cx="603219" cy="246384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9E21033-6711-8A67-2044-F2C3AF044E58}"/>
              </a:ext>
            </a:extLst>
          </p:cNvPr>
          <p:cNvGrpSpPr/>
          <p:nvPr/>
        </p:nvGrpSpPr>
        <p:grpSpPr>
          <a:xfrm>
            <a:off x="1035263" y="4447304"/>
            <a:ext cx="1848965" cy="507264"/>
            <a:chOff x="845021" y="4460004"/>
            <a:chExt cx="1796958" cy="492996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D00C8349-6E12-4CA1-8752-C85361735F01}"/>
                </a:ext>
              </a:extLst>
            </p:cNvPr>
            <p:cNvGrpSpPr/>
            <p:nvPr/>
          </p:nvGrpSpPr>
          <p:grpSpPr>
            <a:xfrm>
              <a:off x="845021" y="4460080"/>
              <a:ext cx="603220" cy="492920"/>
              <a:chOff x="1567815" y="1149562"/>
              <a:chExt cx="603220" cy="492920"/>
            </a:xfrm>
          </p:grpSpPr>
          <p:pic>
            <p:nvPicPr>
              <p:cNvPr id="103" name="図 102">
                <a:extLst>
                  <a:ext uri="{FF2B5EF4-FFF2-40B4-BE49-F238E27FC236}">
                    <a16:creationId xmlns:a16="http://schemas.microsoft.com/office/drawing/2014/main" id="{5B0E1A0C-4603-4314-A909-BE3AE207F1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567816" y="1149562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110" name="図 109">
                <a:extLst>
                  <a:ext uri="{FF2B5EF4-FFF2-40B4-BE49-F238E27FC236}">
                    <a16:creationId xmlns:a16="http://schemas.microsoft.com/office/drawing/2014/main" id="{AB2136F1-2A9D-41FB-8265-87E4868085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7815" y="1396098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822C5167-C08F-4A3B-B5B4-EC3715AB7781}"/>
                </a:ext>
              </a:extLst>
            </p:cNvPr>
            <p:cNvGrpSpPr/>
            <p:nvPr/>
          </p:nvGrpSpPr>
          <p:grpSpPr>
            <a:xfrm>
              <a:off x="1441891" y="4460080"/>
              <a:ext cx="603220" cy="492920"/>
              <a:chOff x="1567815" y="1149562"/>
              <a:chExt cx="603220" cy="492920"/>
            </a:xfrm>
          </p:grpSpPr>
          <p:pic>
            <p:nvPicPr>
              <p:cNvPr id="112" name="図 111">
                <a:extLst>
                  <a:ext uri="{FF2B5EF4-FFF2-40B4-BE49-F238E27FC236}">
                    <a16:creationId xmlns:a16="http://schemas.microsoft.com/office/drawing/2014/main" id="{D44B67A1-26AE-4E85-B6D7-3927F273DE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567816" y="1149562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113" name="図 112">
                <a:extLst>
                  <a:ext uri="{FF2B5EF4-FFF2-40B4-BE49-F238E27FC236}">
                    <a16:creationId xmlns:a16="http://schemas.microsoft.com/office/drawing/2014/main" id="{9244FEC5-6CEE-4C79-8776-81B60C2A1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7815" y="1396098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FCFFBB00-5AB4-450A-AFDA-206192469933}"/>
                </a:ext>
              </a:extLst>
            </p:cNvPr>
            <p:cNvGrpSpPr/>
            <p:nvPr/>
          </p:nvGrpSpPr>
          <p:grpSpPr>
            <a:xfrm>
              <a:off x="2038759" y="4460004"/>
              <a:ext cx="603220" cy="492920"/>
              <a:chOff x="1567815" y="1149562"/>
              <a:chExt cx="603220" cy="492920"/>
            </a:xfrm>
          </p:grpSpPr>
          <p:pic>
            <p:nvPicPr>
              <p:cNvPr id="121" name="図 120">
                <a:extLst>
                  <a:ext uri="{FF2B5EF4-FFF2-40B4-BE49-F238E27FC236}">
                    <a16:creationId xmlns:a16="http://schemas.microsoft.com/office/drawing/2014/main" id="{45E65AE6-BAE8-4459-A822-7F46D1CD8D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567816" y="1149562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122" name="図 121">
                <a:extLst>
                  <a:ext uri="{FF2B5EF4-FFF2-40B4-BE49-F238E27FC236}">
                    <a16:creationId xmlns:a16="http://schemas.microsoft.com/office/drawing/2014/main" id="{669C09AD-B4EE-44FC-AF54-B8E9134815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7815" y="1396098"/>
                <a:ext cx="603219" cy="246384"/>
              </a:xfrm>
              <a:prstGeom prst="rect">
                <a:avLst/>
              </a:prstGeom>
            </p:spPr>
          </p:pic>
        </p:grp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725CA956-8BD4-0B92-B589-3F8782DF83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49975" y="8784942"/>
            <a:ext cx="741934" cy="22653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9936145-5B4D-34DC-3669-9E27C3C7B27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266" y="6773510"/>
            <a:ext cx="168364" cy="14600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EFA4687-375A-21A2-09A7-C032B4DF7F5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172" y="6669221"/>
            <a:ext cx="298240" cy="25029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F058E3A-548E-8161-F340-335C482E5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657" y="8041287"/>
            <a:ext cx="692193" cy="29622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E9E1FB3-2876-54D4-6343-16B2D2B9AE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696" y="5909307"/>
            <a:ext cx="885505" cy="25346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B062610-ED6E-84F9-AE8E-15DCBBC90E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117" y="8784942"/>
            <a:ext cx="185274" cy="19090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E27E4B6-2680-9D72-0AB1-4686E6D43E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54" y="7399235"/>
            <a:ext cx="688787" cy="30313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5F8DEEB-7850-F50D-C4A7-52698C726EF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734" y="7399235"/>
            <a:ext cx="701116" cy="17913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4AA1A5C-05B7-D485-66E4-4530C73E50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054" y="8069150"/>
            <a:ext cx="696855" cy="28510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05389F4A-2A69-18EC-35D0-54E933EF56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45480" y="2399855"/>
            <a:ext cx="620677" cy="17766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F78A61C0-F724-7E9D-2DA2-C0935F2FA59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65316" y="1785516"/>
            <a:ext cx="235776" cy="19787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74A21DB-641D-99F3-C490-395C89B6A9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12129" y="3130847"/>
            <a:ext cx="620677" cy="189511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050B9DB3-45C4-0B8C-86CD-3A157F7606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522" y="1349278"/>
            <a:ext cx="620677" cy="17766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52FA669-0003-C572-211F-E87DEDA081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00" y="1164920"/>
            <a:ext cx="620677" cy="18951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B8E51D4-1416-C7BF-2D42-6595C8925A7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47427" y="1199745"/>
            <a:ext cx="235776" cy="19787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43657E3-FCD1-80B6-2E74-2D5587F085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032" y="1164920"/>
            <a:ext cx="620677" cy="189511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54A9AC1-2955-D7AE-5266-E1779BB3147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963" y="1352791"/>
            <a:ext cx="620677" cy="17766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3A03FB1-A968-0CB9-514E-B700240C2D9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48734" y="1200132"/>
            <a:ext cx="235776" cy="19787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6DE2AED-10F6-4905-B9BC-A8D3C849CC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7553" y="4612039"/>
            <a:ext cx="620677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F7C4A2A-2579-6CFC-5442-49891515FEB0}"/>
              </a:ext>
            </a:extLst>
          </p:cNvPr>
          <p:cNvGrpSpPr/>
          <p:nvPr/>
        </p:nvGrpSpPr>
        <p:grpSpPr>
          <a:xfrm>
            <a:off x="3242203" y="3311536"/>
            <a:ext cx="2048706" cy="1560836"/>
            <a:chOff x="3356503" y="3349636"/>
            <a:chExt cx="2048706" cy="1560836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504" y="3349636"/>
              <a:ext cx="603219" cy="246384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504" y="3678249"/>
              <a:ext cx="603219" cy="246384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503" y="4006862"/>
              <a:ext cx="603219" cy="246384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503" y="4335475"/>
              <a:ext cx="603219" cy="246384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503" y="4664088"/>
              <a:ext cx="603219" cy="246384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247" y="3349636"/>
              <a:ext cx="603219" cy="246384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247" y="3678249"/>
              <a:ext cx="603219" cy="246384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246" y="4006862"/>
              <a:ext cx="603219" cy="246384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246" y="4335475"/>
              <a:ext cx="603219" cy="246384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246" y="4664088"/>
              <a:ext cx="603219" cy="246384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90" y="3349636"/>
              <a:ext cx="603219" cy="246384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90" y="3678249"/>
              <a:ext cx="603219" cy="246384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89" y="4006862"/>
              <a:ext cx="603219" cy="246384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89" y="4335475"/>
              <a:ext cx="603219" cy="246384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89" y="4664088"/>
              <a:ext cx="603219" cy="246384"/>
            </a:xfrm>
            <a:prstGeom prst="rect">
              <a:avLst/>
            </a:prstGeom>
          </p:spPr>
        </p:pic>
      </p:grpSp>
      <p:grpSp>
        <p:nvGrpSpPr>
          <p:cNvPr id="64" name="グループ化 63"/>
          <p:cNvGrpSpPr/>
          <p:nvPr/>
        </p:nvGrpSpPr>
        <p:grpSpPr>
          <a:xfrm rot="5400000">
            <a:off x="5789899" y="3813171"/>
            <a:ext cx="603219" cy="494030"/>
            <a:chOff x="5843732" y="6144930"/>
            <a:chExt cx="603219" cy="494030"/>
          </a:xfrm>
        </p:grpSpPr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3732" y="6392576"/>
              <a:ext cx="603219" cy="246384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3732" y="6144930"/>
              <a:ext cx="603219" cy="246384"/>
            </a:xfrm>
            <a:prstGeom prst="rect">
              <a:avLst/>
            </a:prstGeom>
          </p:spPr>
        </p:pic>
      </p:grpSp>
      <p:grpSp>
        <p:nvGrpSpPr>
          <p:cNvPr id="72" name="グループ化 71"/>
          <p:cNvGrpSpPr/>
          <p:nvPr/>
        </p:nvGrpSpPr>
        <p:grpSpPr>
          <a:xfrm>
            <a:off x="3508976" y="5654392"/>
            <a:ext cx="2411718" cy="494030"/>
            <a:chOff x="4035233" y="6144930"/>
            <a:chExt cx="2411718" cy="494030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5843732" y="6144930"/>
              <a:ext cx="603219" cy="494030"/>
              <a:chOff x="5843732" y="6144930"/>
              <a:chExt cx="603219" cy="494030"/>
            </a:xfrm>
          </p:grpSpPr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3732" y="63925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60" name="図 5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843732" y="6144930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71" name="グループ化 70"/>
            <p:cNvGrpSpPr/>
            <p:nvPr/>
          </p:nvGrpSpPr>
          <p:grpSpPr>
            <a:xfrm>
              <a:off x="5240899" y="6144930"/>
              <a:ext cx="603220" cy="494030"/>
              <a:chOff x="5241285" y="6144930"/>
              <a:chExt cx="603220" cy="494030"/>
            </a:xfrm>
          </p:grpSpPr>
          <p:pic>
            <p:nvPicPr>
              <p:cNvPr id="58" name="図 5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41285" y="63925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61" name="図 6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241286" y="6144930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70" name="グループ化 69"/>
            <p:cNvGrpSpPr/>
            <p:nvPr/>
          </p:nvGrpSpPr>
          <p:grpSpPr>
            <a:xfrm>
              <a:off x="4638066" y="6144930"/>
              <a:ext cx="603219" cy="494030"/>
              <a:chOff x="4638839" y="6144930"/>
              <a:chExt cx="603219" cy="494030"/>
            </a:xfrm>
          </p:grpSpPr>
          <p:pic>
            <p:nvPicPr>
              <p:cNvPr id="57" name="図 5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38839" y="63925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62" name="図 6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638839" y="6144930"/>
                <a:ext cx="603219" cy="246384"/>
              </a:xfrm>
              <a:prstGeom prst="rect">
                <a:avLst/>
              </a:prstGeom>
            </p:spPr>
          </p:pic>
        </p:grpSp>
        <p:grpSp>
          <p:nvGrpSpPr>
            <p:cNvPr id="69" name="グループ化 68"/>
            <p:cNvGrpSpPr/>
            <p:nvPr/>
          </p:nvGrpSpPr>
          <p:grpSpPr>
            <a:xfrm>
              <a:off x="4035233" y="6144930"/>
              <a:ext cx="603219" cy="494030"/>
              <a:chOff x="4035233" y="6144930"/>
              <a:chExt cx="603219" cy="494030"/>
            </a:xfrm>
          </p:grpSpPr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35233" y="6392576"/>
                <a:ext cx="603219" cy="246384"/>
              </a:xfrm>
              <a:prstGeom prst="rect">
                <a:avLst/>
              </a:prstGeom>
            </p:spPr>
          </p:pic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035233" y="6144930"/>
                <a:ext cx="603219" cy="246384"/>
              </a:xfrm>
              <a:prstGeom prst="rect">
                <a:avLst/>
              </a:prstGeom>
            </p:spPr>
          </p:pic>
        </p:grp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D1836276-FF9B-9222-F4B8-7B4510A4C9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06521" y="8829820"/>
            <a:ext cx="741934" cy="22653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F0FDB75-7234-2E3D-9D8A-26120BD04D7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307" y="6818388"/>
            <a:ext cx="168364" cy="14600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BF2770F-77CC-C0DF-1B24-A0A4ECEE96A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851" y="6714099"/>
            <a:ext cx="298240" cy="25029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7E8CF61-8A2B-465F-6202-B911384826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336" y="8086165"/>
            <a:ext cx="692193" cy="296223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2E497E76-D11D-0C52-AC19-643B6F8417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734" y="5934500"/>
            <a:ext cx="885505" cy="25346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6E37B34-552A-B9F5-89CE-66E01B3CE9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796" y="8829820"/>
            <a:ext cx="185274" cy="1909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EF0E060-FB03-7CD3-1326-D2C8BC6DE7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95" y="7444113"/>
            <a:ext cx="688787" cy="30313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4BCDDE4-E80D-FAB8-CD63-5A19729E6C3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413" y="7444113"/>
            <a:ext cx="701116" cy="17913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52740FB-1AFD-3025-B8BF-6EDF1D8C78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95" y="8114028"/>
            <a:ext cx="696855" cy="285107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C477E05-5549-D5D0-1BE8-1A3525A5C2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64946" y="2742081"/>
            <a:ext cx="584433" cy="17844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569F48E-3842-27A5-E5D4-71494E6CC5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0764" y="5811554"/>
            <a:ext cx="584433" cy="17844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86A4E36-A3A1-B5D0-5153-CE7B64CDAF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85" y="3222313"/>
            <a:ext cx="584433" cy="1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89370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3</Words>
  <Application>Microsoft Office PowerPoint</Application>
  <PresentationFormat>ユーザー設定</PresentationFormat>
  <Paragraphs>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游ゴシック</vt:lpstr>
      <vt:lpstr>Arial</vt:lpstr>
      <vt:lpstr>Calibri</vt:lpstr>
      <vt:lpstr>3_デザインの設定</vt:lpstr>
      <vt:lpstr>Office テーマ</vt:lpstr>
      <vt:lpstr>デザインの設定</vt:lpstr>
      <vt:lpstr>1_デザインの設定</vt:lpstr>
      <vt:lpstr>2_デザインの設定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47</cp:revision>
  <cp:lastPrinted>2020-03-26T02:45:37Z</cp:lastPrinted>
  <dcterms:created xsi:type="dcterms:W3CDTF">2017-02-16T12:15:42Z</dcterms:created>
  <dcterms:modified xsi:type="dcterms:W3CDTF">2024-05-02T07:21:48Z</dcterms:modified>
</cp:coreProperties>
</file>