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62" d="100"/>
          <a:sy n="62" d="100"/>
        </p:scale>
        <p:origin x="143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5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8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13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7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39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5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02DA208-0DA2-4309-9F86-0D3CE15C55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1294" y="-670530"/>
            <a:ext cx="11442169" cy="775232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36" y="2228821"/>
            <a:ext cx="358903" cy="35890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11" y="1463278"/>
            <a:ext cx="358903" cy="35890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84" y="2608990"/>
            <a:ext cx="432055" cy="43205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11" y="2228822"/>
            <a:ext cx="358903" cy="358903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895" y="76022"/>
            <a:ext cx="2049620" cy="10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19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398" y="641951"/>
            <a:ext cx="1502728" cy="1282449"/>
          </a:xfrm>
          <a:prstGeom prst="rect">
            <a:avLst/>
          </a:prstGeom>
        </p:spPr>
      </p:pic>
      <p:pic>
        <p:nvPicPr>
          <p:cNvPr id="25" name="図 24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15" y="546090"/>
            <a:ext cx="3095981" cy="2009672"/>
          </a:xfrm>
          <a:prstGeom prst="rect">
            <a:avLst/>
          </a:prstGeom>
        </p:spPr>
      </p:pic>
      <p:pic>
        <p:nvPicPr>
          <p:cNvPr id="26" name="図 25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513676" y="542559"/>
            <a:ext cx="820767" cy="271578"/>
          </a:xfrm>
          <a:prstGeom prst="rect">
            <a:avLst/>
          </a:prstGeom>
        </p:spPr>
      </p:pic>
      <p:pic>
        <p:nvPicPr>
          <p:cNvPr id="27" name="図 26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44" y="4163321"/>
            <a:ext cx="2459284" cy="2009672"/>
          </a:xfrm>
          <a:prstGeom prst="rect">
            <a:avLst/>
          </a:prstGeom>
        </p:spPr>
      </p:pic>
      <p:pic>
        <p:nvPicPr>
          <p:cNvPr id="31" name="図 30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325" y="891302"/>
            <a:ext cx="105613" cy="81473"/>
          </a:xfrm>
          <a:prstGeom prst="rect">
            <a:avLst/>
          </a:prstGeom>
        </p:spPr>
      </p:pic>
      <p:pic>
        <p:nvPicPr>
          <p:cNvPr id="32" name="図 31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03" y="6449798"/>
            <a:ext cx="588417" cy="168981"/>
          </a:xfrm>
          <a:prstGeom prst="rect">
            <a:avLst/>
          </a:prstGeom>
        </p:spPr>
      </p:pic>
      <p:pic>
        <p:nvPicPr>
          <p:cNvPr id="33" name="図 32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44" y="6216941"/>
            <a:ext cx="187086" cy="153894"/>
          </a:xfrm>
          <a:prstGeom prst="rect">
            <a:avLst/>
          </a:prstGeom>
        </p:spPr>
      </p:pic>
      <p:pic>
        <p:nvPicPr>
          <p:cNvPr id="34" name="図 33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729" y="346505"/>
            <a:ext cx="558242" cy="229332"/>
          </a:xfrm>
          <a:prstGeom prst="rect">
            <a:avLst/>
          </a:prstGeom>
        </p:spPr>
      </p:pic>
      <p:pic>
        <p:nvPicPr>
          <p:cNvPr id="35" name="図 34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112" y="667919"/>
            <a:ext cx="558242" cy="229332"/>
          </a:xfrm>
          <a:prstGeom prst="rect">
            <a:avLst/>
          </a:prstGeom>
        </p:spPr>
      </p:pic>
      <p:pic>
        <p:nvPicPr>
          <p:cNvPr id="36" name="図 35"/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59" y="346505"/>
            <a:ext cx="558242" cy="229332"/>
          </a:xfrm>
          <a:prstGeom prst="rect">
            <a:avLst/>
          </a:prstGeom>
        </p:spPr>
      </p:pic>
      <p:pic>
        <p:nvPicPr>
          <p:cNvPr id="29" name="図 28"/>
          <p:cNvPicPr preferRelativeResize="0"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60" y="667919"/>
            <a:ext cx="558242" cy="138806"/>
          </a:xfrm>
          <a:prstGeom prst="rect">
            <a:avLst/>
          </a:prstGeom>
        </p:spPr>
      </p:pic>
      <p:pic>
        <p:nvPicPr>
          <p:cNvPr id="37" name="図 36"/>
          <p:cNvPicPr preferRelativeResize="0"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816" y="815864"/>
            <a:ext cx="159929" cy="150876"/>
          </a:xfrm>
          <a:prstGeom prst="rect">
            <a:avLst/>
          </a:prstGeom>
        </p:spPr>
      </p:pic>
      <p:pic>
        <p:nvPicPr>
          <p:cNvPr id="38" name="図 37"/>
          <p:cNvPicPr preferRelativeResize="0"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1" y="3210523"/>
            <a:ext cx="3461102" cy="2459284"/>
          </a:xfrm>
          <a:prstGeom prst="rect">
            <a:avLst/>
          </a:prstGeom>
        </p:spPr>
      </p:pic>
      <p:pic>
        <p:nvPicPr>
          <p:cNvPr id="39" name="図 38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3942" y="5357904"/>
            <a:ext cx="588417" cy="168981"/>
          </a:xfrm>
          <a:prstGeom prst="rect">
            <a:avLst/>
          </a:prstGeom>
        </p:spPr>
      </p:pic>
      <p:pic>
        <p:nvPicPr>
          <p:cNvPr id="40" name="図 39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78659" y="4723501"/>
            <a:ext cx="187086" cy="153894"/>
          </a:xfrm>
          <a:prstGeom prst="rect">
            <a:avLst/>
          </a:prstGeom>
        </p:spPr>
      </p:pic>
      <p:pic>
        <p:nvPicPr>
          <p:cNvPr id="41" name="図 40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02" y="1466435"/>
            <a:ext cx="588417" cy="168981"/>
          </a:xfrm>
          <a:prstGeom prst="rect">
            <a:avLst/>
          </a:prstGeom>
        </p:spPr>
      </p:pic>
      <p:pic>
        <p:nvPicPr>
          <p:cNvPr id="42" name="図 41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2780" y="750072"/>
            <a:ext cx="187086" cy="153894"/>
          </a:xfrm>
          <a:prstGeom prst="rect">
            <a:avLst/>
          </a:prstGeom>
        </p:spPr>
      </p:pic>
      <p:pic>
        <p:nvPicPr>
          <p:cNvPr id="43" name="図 42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5432" y="1198684"/>
            <a:ext cx="588417" cy="168981"/>
          </a:xfrm>
          <a:prstGeom prst="rect">
            <a:avLst/>
          </a:prstGeom>
        </p:spPr>
      </p:pic>
      <p:pic>
        <p:nvPicPr>
          <p:cNvPr id="46" name="図 45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589" y="350140"/>
            <a:ext cx="187086" cy="153894"/>
          </a:xfrm>
          <a:prstGeom prst="rect">
            <a:avLst/>
          </a:prstGeom>
        </p:spPr>
      </p:pic>
      <p:pic>
        <p:nvPicPr>
          <p:cNvPr id="47" name="図 46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72501" y="568680"/>
            <a:ext cx="588417" cy="16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15</cp:revision>
  <dcterms:created xsi:type="dcterms:W3CDTF">2017-02-16T12:15:42Z</dcterms:created>
  <dcterms:modified xsi:type="dcterms:W3CDTF">2019-03-13T05:11:58Z</dcterms:modified>
</cp:coreProperties>
</file>