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3"/>
  </p:notesMasterIdLst>
  <p:sldIdLst>
    <p:sldId id="264" r:id="rId2"/>
  </p:sldIdLst>
  <p:sldSz cx="13208000" cy="9906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22AEA62-683A-4420-9B61-096A48E47971}">
          <p14:sldIdLst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8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3" autoAdjust="0"/>
    <p:restoredTop sz="94660"/>
  </p:normalViewPr>
  <p:slideViewPr>
    <p:cSldViewPr snapToGrid="0">
      <p:cViewPr varScale="1">
        <p:scale>
          <a:sx n="58" d="100"/>
          <a:sy n="58" d="100"/>
        </p:scale>
        <p:origin x="1229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9DDE34-3482-4E42-BE06-BA61EAF1CE4F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78861E-6D46-4150-AA11-B80D8F8DDE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629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78861E-6D46-4150-AA11-B80D8F8DDED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7844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5350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ダイアグラム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D9A5DD2A-75EB-8204-383E-79D1773A4B2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52314"/>
            <a:ext cx="13208000" cy="8419635"/>
          </a:xfrm>
          <a:prstGeom prst="rect">
            <a:avLst/>
          </a:prstGeom>
        </p:spPr>
      </p:pic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45D3A34-EEC7-EBC4-5CB5-AC32E5F7F894}"/>
              </a:ext>
            </a:extLst>
          </p:cNvPr>
          <p:cNvSpPr txBox="1"/>
          <p:nvPr userDrawn="1"/>
        </p:nvSpPr>
        <p:spPr>
          <a:xfrm>
            <a:off x="11652353" y="264531"/>
            <a:ext cx="13883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6000" dirty="0">
                <a:solidFill>
                  <a:schemeClr val="bg1"/>
                </a:solidFill>
                <a:latin typeface="Calibri 本文"/>
              </a:rPr>
              <a:t>B1F</a:t>
            </a:r>
            <a:endParaRPr kumimoji="1" lang="ja-JP" altLang="en-US" sz="6000" dirty="0">
              <a:solidFill>
                <a:schemeClr val="bg1"/>
              </a:solidFill>
              <a:latin typeface="Calibri 本文"/>
            </a:endParaRPr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7562C603-682A-8E29-665B-52E4CAB5509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434345" y="9518072"/>
            <a:ext cx="268506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5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有料備品については、ホームページにてご確認ください。</a:t>
            </a:r>
            <a:endParaRPr kumimoji="0" lang="en-US" altLang="ja-JP" sz="1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9907C99E-1301-8769-126E-E7FCE60EF8C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420228" y="8975538"/>
            <a:ext cx="89768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5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0846DDC8-650C-491C-BDD5-6904A6432FE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469280" y="8321687"/>
            <a:ext cx="64120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5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01F7595-4535-2A2A-F5BA-323A274C39B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396195" y="8973110"/>
            <a:ext cx="89768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5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888E59AC-EBC2-723C-30AF-AD21BA668D7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368163" y="7777162"/>
            <a:ext cx="84318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5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2">
            <a:extLst>
              <a:ext uri="{FF2B5EF4-FFF2-40B4-BE49-F238E27FC236}">
                <a16:creationId xmlns:a16="http://schemas.microsoft.com/office/drawing/2014/main" id="{EF2129E8-9DC9-6E4A-C0C1-97081ADED52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434345" y="8350953"/>
            <a:ext cx="89768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5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2">
            <a:extLst>
              <a:ext uri="{FF2B5EF4-FFF2-40B4-BE49-F238E27FC236}">
                <a16:creationId xmlns:a16="http://schemas.microsoft.com/office/drawing/2014/main" id="{1D0F368C-81B3-4D9D-615E-B294EB4F5E6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464850" y="7777162"/>
            <a:ext cx="84318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5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0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527F7460-31F5-5D6C-65FD-DD67ED97726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497659" y="8985795"/>
            <a:ext cx="51296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5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C8DAB28D-5E3F-E0EC-0B84-86A59EE1E11B}"/>
              </a:ext>
            </a:extLst>
          </p:cNvPr>
          <p:cNvSpPr/>
          <p:nvPr userDrawn="1"/>
        </p:nvSpPr>
        <p:spPr>
          <a:xfrm>
            <a:off x="10308910" y="7388333"/>
            <a:ext cx="2872646" cy="2076731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id="{3B518C24-1ADB-6AC3-63A1-CB5242D8441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741730" y="8301131"/>
            <a:ext cx="25648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5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12">
            <a:extLst>
              <a:ext uri="{FF2B5EF4-FFF2-40B4-BE49-F238E27FC236}">
                <a16:creationId xmlns:a16="http://schemas.microsoft.com/office/drawing/2014/main" id="{276320C1-4974-23A4-6E32-CDD3CA631C3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247734" y="8301131"/>
            <a:ext cx="31065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5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12">
            <a:extLst>
              <a:ext uri="{FF2B5EF4-FFF2-40B4-BE49-F238E27FC236}">
                <a16:creationId xmlns:a16="http://schemas.microsoft.com/office/drawing/2014/main" id="{8735355F-7592-3E7B-FFAE-0837832B0AF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300276" y="7780944"/>
            <a:ext cx="84318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5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D3B911DE-11CB-5F1E-CCD0-ACB7CF927403}"/>
              </a:ext>
            </a:extLst>
          </p:cNvPr>
          <p:cNvSpPr txBox="1"/>
          <p:nvPr userDrawn="1"/>
        </p:nvSpPr>
        <p:spPr>
          <a:xfrm>
            <a:off x="10794104" y="7186237"/>
            <a:ext cx="1748901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97DF541E-22FB-40E5-8574-F7A2844C29DA}"/>
              </a:ext>
            </a:extLst>
          </p:cNvPr>
          <p:cNvGrpSpPr/>
          <p:nvPr userDrawn="1"/>
        </p:nvGrpSpPr>
        <p:grpSpPr>
          <a:xfrm>
            <a:off x="210546" y="4331573"/>
            <a:ext cx="1109373" cy="707886"/>
            <a:chOff x="38101" y="6141411"/>
            <a:chExt cx="1479119" cy="707886"/>
          </a:xfrm>
        </p:grpSpPr>
        <p:sp>
          <p:nvSpPr>
            <p:cNvPr id="8" name="フリーフォーム: 図形 7">
              <a:extLst>
                <a:ext uri="{FF2B5EF4-FFF2-40B4-BE49-F238E27FC236}">
                  <a16:creationId xmlns:a16="http://schemas.microsoft.com/office/drawing/2014/main" id="{15C91CEF-C718-DA8B-2C35-ACD63FF93D09}"/>
                </a:ext>
              </a:extLst>
            </p:cNvPr>
            <p:cNvSpPr/>
            <p:nvPr/>
          </p:nvSpPr>
          <p:spPr>
            <a:xfrm>
              <a:off x="38101" y="6206990"/>
              <a:ext cx="1479119" cy="576729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800"/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A625C780-0693-69CA-290C-778AA130241E}"/>
                </a:ext>
              </a:extLst>
            </p:cNvPr>
            <p:cNvSpPr txBox="1"/>
            <p:nvPr/>
          </p:nvSpPr>
          <p:spPr>
            <a:xfrm>
              <a:off x="445702" y="6141411"/>
              <a:ext cx="41383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4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J</a:t>
              </a:r>
              <a:endParaRPr lang="ja-JP" altLang="en-US" sz="4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E8FBE774-909C-6F50-151E-9CA128092A31}"/>
              </a:ext>
            </a:extLst>
          </p:cNvPr>
          <p:cNvGrpSpPr/>
          <p:nvPr userDrawn="1"/>
        </p:nvGrpSpPr>
        <p:grpSpPr>
          <a:xfrm>
            <a:off x="365739" y="9198114"/>
            <a:ext cx="1109373" cy="707886"/>
            <a:chOff x="38101" y="6141411"/>
            <a:chExt cx="1479119" cy="707886"/>
          </a:xfrm>
        </p:grpSpPr>
        <p:sp>
          <p:nvSpPr>
            <p:cNvPr id="27" name="フリーフォーム: 図形 26">
              <a:extLst>
                <a:ext uri="{FF2B5EF4-FFF2-40B4-BE49-F238E27FC236}">
                  <a16:creationId xmlns:a16="http://schemas.microsoft.com/office/drawing/2014/main" id="{E3B3FE1F-08A2-CB1D-78C9-50249207E241}"/>
                </a:ext>
              </a:extLst>
            </p:cNvPr>
            <p:cNvSpPr/>
            <p:nvPr/>
          </p:nvSpPr>
          <p:spPr>
            <a:xfrm>
              <a:off x="38101" y="6206990"/>
              <a:ext cx="1479119" cy="576729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800"/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99624B54-C38F-1CF8-84AC-3F127EC4E972}"/>
                </a:ext>
              </a:extLst>
            </p:cNvPr>
            <p:cNvSpPr txBox="1"/>
            <p:nvPr/>
          </p:nvSpPr>
          <p:spPr>
            <a:xfrm>
              <a:off x="570743" y="6141411"/>
              <a:ext cx="41383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4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I</a:t>
              </a:r>
              <a:endParaRPr lang="ja-JP" altLang="en-US" sz="4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EC63A1CF-611F-7C0F-D2A6-0D3AAD0FF9F9}"/>
              </a:ext>
            </a:extLst>
          </p:cNvPr>
          <p:cNvGrpSpPr/>
          <p:nvPr userDrawn="1"/>
        </p:nvGrpSpPr>
        <p:grpSpPr>
          <a:xfrm>
            <a:off x="765232" y="1832724"/>
            <a:ext cx="1109373" cy="707886"/>
            <a:chOff x="38101" y="6141411"/>
            <a:chExt cx="1479119" cy="707886"/>
          </a:xfrm>
        </p:grpSpPr>
        <p:sp>
          <p:nvSpPr>
            <p:cNvPr id="52" name="フリーフォーム: 図形 51">
              <a:extLst>
                <a:ext uri="{FF2B5EF4-FFF2-40B4-BE49-F238E27FC236}">
                  <a16:creationId xmlns:a16="http://schemas.microsoft.com/office/drawing/2014/main" id="{7D8E7A52-8DBB-C454-8F52-E0FCAA4784A3}"/>
                </a:ext>
              </a:extLst>
            </p:cNvPr>
            <p:cNvSpPr/>
            <p:nvPr/>
          </p:nvSpPr>
          <p:spPr>
            <a:xfrm>
              <a:off x="38101" y="6206990"/>
              <a:ext cx="1479119" cy="576729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800" dirty="0"/>
            </a:p>
          </p:txBody>
        </p:sp>
        <p:sp>
          <p:nvSpPr>
            <p:cNvPr id="54" name="テキスト ボックス 53">
              <a:extLst>
                <a:ext uri="{FF2B5EF4-FFF2-40B4-BE49-F238E27FC236}">
                  <a16:creationId xmlns:a16="http://schemas.microsoft.com/office/drawing/2014/main" id="{B1BCA2EE-78C8-DC2A-B92A-5876AD55FF5C}"/>
                </a:ext>
              </a:extLst>
            </p:cNvPr>
            <p:cNvSpPr txBox="1"/>
            <p:nvPr/>
          </p:nvSpPr>
          <p:spPr>
            <a:xfrm>
              <a:off x="570743" y="6141411"/>
              <a:ext cx="41383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4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L</a:t>
              </a:r>
              <a:endParaRPr lang="ja-JP" altLang="en-US" sz="4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DE5EA806-3B75-8586-EA54-6BB5499019BA}"/>
              </a:ext>
            </a:extLst>
          </p:cNvPr>
          <p:cNvGrpSpPr/>
          <p:nvPr userDrawn="1"/>
        </p:nvGrpSpPr>
        <p:grpSpPr>
          <a:xfrm>
            <a:off x="3651179" y="2710296"/>
            <a:ext cx="1109373" cy="707886"/>
            <a:chOff x="38101" y="6141411"/>
            <a:chExt cx="1479119" cy="707886"/>
          </a:xfrm>
        </p:grpSpPr>
        <p:sp>
          <p:nvSpPr>
            <p:cNvPr id="56" name="フリーフォーム: 図形 55">
              <a:extLst>
                <a:ext uri="{FF2B5EF4-FFF2-40B4-BE49-F238E27FC236}">
                  <a16:creationId xmlns:a16="http://schemas.microsoft.com/office/drawing/2014/main" id="{B6351359-4D41-2208-04F1-EC609BF1C1AE}"/>
                </a:ext>
              </a:extLst>
            </p:cNvPr>
            <p:cNvSpPr/>
            <p:nvPr/>
          </p:nvSpPr>
          <p:spPr>
            <a:xfrm>
              <a:off x="38101" y="6206990"/>
              <a:ext cx="1479119" cy="576729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800"/>
            </a:p>
          </p:txBody>
        </p:sp>
        <p:sp>
          <p:nvSpPr>
            <p:cNvPr id="57" name="テキスト ボックス 56">
              <a:extLst>
                <a:ext uri="{FF2B5EF4-FFF2-40B4-BE49-F238E27FC236}">
                  <a16:creationId xmlns:a16="http://schemas.microsoft.com/office/drawing/2014/main" id="{508FA3A5-077C-6E2C-CA6A-B68CF944CE04}"/>
                </a:ext>
              </a:extLst>
            </p:cNvPr>
            <p:cNvSpPr txBox="1"/>
            <p:nvPr/>
          </p:nvSpPr>
          <p:spPr>
            <a:xfrm>
              <a:off x="386321" y="6141411"/>
              <a:ext cx="41383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4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M</a:t>
              </a:r>
              <a:endParaRPr lang="ja-JP" altLang="en-US" sz="4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D5406763-9F80-05FA-E19A-F54EC6E6F31D}"/>
              </a:ext>
            </a:extLst>
          </p:cNvPr>
          <p:cNvGrpSpPr/>
          <p:nvPr userDrawn="1"/>
        </p:nvGrpSpPr>
        <p:grpSpPr>
          <a:xfrm>
            <a:off x="5493291" y="2710296"/>
            <a:ext cx="1109373" cy="707886"/>
            <a:chOff x="38101" y="6141411"/>
            <a:chExt cx="1479119" cy="707886"/>
          </a:xfrm>
        </p:grpSpPr>
        <p:sp>
          <p:nvSpPr>
            <p:cNvPr id="59" name="フリーフォーム: 図形 58">
              <a:extLst>
                <a:ext uri="{FF2B5EF4-FFF2-40B4-BE49-F238E27FC236}">
                  <a16:creationId xmlns:a16="http://schemas.microsoft.com/office/drawing/2014/main" id="{4C1BA27F-AC56-BEC2-0F6A-541815DE379F}"/>
                </a:ext>
              </a:extLst>
            </p:cNvPr>
            <p:cNvSpPr/>
            <p:nvPr/>
          </p:nvSpPr>
          <p:spPr>
            <a:xfrm>
              <a:off x="38101" y="6206990"/>
              <a:ext cx="1479119" cy="576729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800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3A7270C4-E54B-F4A6-56FE-953E83BA92D0}"/>
                </a:ext>
              </a:extLst>
            </p:cNvPr>
            <p:cNvSpPr txBox="1"/>
            <p:nvPr/>
          </p:nvSpPr>
          <p:spPr>
            <a:xfrm>
              <a:off x="386321" y="6141411"/>
              <a:ext cx="41383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4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N</a:t>
              </a:r>
              <a:endParaRPr lang="ja-JP" altLang="en-US" sz="4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sp>
        <p:nvSpPr>
          <p:cNvPr id="63" name="フリーフォーム: 図形 62">
            <a:extLst>
              <a:ext uri="{FF2B5EF4-FFF2-40B4-BE49-F238E27FC236}">
                <a16:creationId xmlns:a16="http://schemas.microsoft.com/office/drawing/2014/main" id="{A203D727-6805-14A1-06E2-85EE848297BB}"/>
              </a:ext>
            </a:extLst>
          </p:cNvPr>
          <p:cNvSpPr/>
          <p:nvPr/>
        </p:nvSpPr>
        <p:spPr>
          <a:xfrm>
            <a:off x="4497565" y="777593"/>
            <a:ext cx="1550457" cy="576729"/>
          </a:xfrm>
          <a:custGeom>
            <a:avLst/>
            <a:gdLst>
              <a:gd name="connsiteX0" fmla="*/ 1180702 w 1246749"/>
              <a:gd name="connsiteY0" fmla="*/ 0 h 528310"/>
              <a:gd name="connsiteX1" fmla="*/ 1246750 w 1246749"/>
              <a:gd name="connsiteY1" fmla="*/ 66048 h 528310"/>
              <a:gd name="connsiteX2" fmla="*/ 1246750 w 1246749"/>
              <a:gd name="connsiteY2" fmla="*/ 462263 h 528310"/>
              <a:gd name="connsiteX3" fmla="*/ 1180702 w 1246749"/>
              <a:gd name="connsiteY3" fmla="*/ 528311 h 528310"/>
              <a:gd name="connsiteX4" fmla="*/ 66048 w 1246749"/>
              <a:gd name="connsiteY4" fmla="*/ 528311 h 528310"/>
              <a:gd name="connsiteX5" fmla="*/ 0 w 1246749"/>
              <a:gd name="connsiteY5" fmla="*/ 462263 h 528310"/>
              <a:gd name="connsiteX6" fmla="*/ 0 w 1246749"/>
              <a:gd name="connsiteY6" fmla="*/ 66048 h 528310"/>
              <a:gd name="connsiteX7" fmla="*/ 66048 w 1246749"/>
              <a:gd name="connsiteY7" fmla="*/ 0 h 528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46749" h="528310">
                <a:moveTo>
                  <a:pt x="1180702" y="0"/>
                </a:moveTo>
                <a:cubicBezTo>
                  <a:pt x="1217179" y="0"/>
                  <a:pt x="1246750" y="29571"/>
                  <a:pt x="1246750" y="66048"/>
                </a:cubicBezTo>
                <a:lnTo>
                  <a:pt x="1246750" y="462263"/>
                </a:lnTo>
                <a:cubicBezTo>
                  <a:pt x="1246750" y="498740"/>
                  <a:pt x="1217179" y="528311"/>
                  <a:pt x="1180702" y="528311"/>
                </a:cubicBezTo>
                <a:lnTo>
                  <a:pt x="66048" y="528311"/>
                </a:lnTo>
                <a:cubicBezTo>
                  <a:pt x="29571" y="528311"/>
                  <a:pt x="0" y="498740"/>
                  <a:pt x="0" y="462263"/>
                </a:cubicBezTo>
                <a:lnTo>
                  <a:pt x="0" y="66048"/>
                </a:lnTo>
                <a:cubicBezTo>
                  <a:pt x="0" y="29571"/>
                  <a:pt x="29571" y="0"/>
                  <a:pt x="66048" y="0"/>
                </a:cubicBezTo>
                <a:close/>
              </a:path>
            </a:pathLst>
          </a:custGeom>
          <a:solidFill>
            <a:srgbClr val="727171">
              <a:alpha val="55000"/>
            </a:srgbClr>
          </a:solidFill>
          <a:ln w="23283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 sz="1800"/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50CBB475-2E51-38F7-8729-0B5E6DA3C4CC}"/>
              </a:ext>
            </a:extLst>
          </p:cNvPr>
          <p:cNvSpPr txBox="1"/>
          <p:nvPr/>
        </p:nvSpPr>
        <p:spPr>
          <a:xfrm>
            <a:off x="4554556" y="720362"/>
            <a:ext cx="15504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ja-JP" sz="4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M</a:t>
            </a:r>
            <a:r>
              <a:rPr lang="ja-JP" altLang="en-US" sz="4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＋</a:t>
            </a:r>
            <a:r>
              <a:rPr lang="en-US" altLang="ja-JP" sz="4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N</a:t>
            </a:r>
            <a:endParaRPr lang="ja-JP" altLang="en-US" sz="4000" spc="0" baseline="0" dirty="0">
              <a:ln/>
              <a:solidFill>
                <a:srgbClr val="FFFFFF"/>
              </a:solidFill>
              <a:latin typeface="Arial"/>
              <a:cs typeface="Arial"/>
              <a:sym typeface="Arial"/>
              <a:rtl val="0"/>
            </a:endParaRPr>
          </a:p>
        </p:txBody>
      </p:sp>
      <p:grpSp>
        <p:nvGrpSpPr>
          <p:cNvPr id="65" name="グループ化 64">
            <a:extLst>
              <a:ext uri="{FF2B5EF4-FFF2-40B4-BE49-F238E27FC236}">
                <a16:creationId xmlns:a16="http://schemas.microsoft.com/office/drawing/2014/main" id="{E2F132FC-95C8-01B6-0CD2-FA8A28A3D218}"/>
              </a:ext>
            </a:extLst>
          </p:cNvPr>
          <p:cNvGrpSpPr/>
          <p:nvPr userDrawn="1"/>
        </p:nvGrpSpPr>
        <p:grpSpPr>
          <a:xfrm>
            <a:off x="7041889" y="2710296"/>
            <a:ext cx="1109373" cy="707886"/>
            <a:chOff x="38101" y="6141411"/>
            <a:chExt cx="1479119" cy="707886"/>
          </a:xfrm>
        </p:grpSpPr>
        <p:sp>
          <p:nvSpPr>
            <p:cNvPr id="66" name="フリーフォーム: 図形 65">
              <a:extLst>
                <a:ext uri="{FF2B5EF4-FFF2-40B4-BE49-F238E27FC236}">
                  <a16:creationId xmlns:a16="http://schemas.microsoft.com/office/drawing/2014/main" id="{1EC09A6F-2E4D-F172-C5F2-A18C0755282B}"/>
                </a:ext>
              </a:extLst>
            </p:cNvPr>
            <p:cNvSpPr/>
            <p:nvPr/>
          </p:nvSpPr>
          <p:spPr>
            <a:xfrm>
              <a:off x="38101" y="6206990"/>
              <a:ext cx="1479119" cy="576729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800"/>
            </a:p>
          </p:txBody>
        </p:sp>
        <p:sp>
          <p:nvSpPr>
            <p:cNvPr id="67" name="テキスト ボックス 66">
              <a:extLst>
                <a:ext uri="{FF2B5EF4-FFF2-40B4-BE49-F238E27FC236}">
                  <a16:creationId xmlns:a16="http://schemas.microsoft.com/office/drawing/2014/main" id="{95F1588C-BDB9-7D1A-8816-7EF74753FF46}"/>
                </a:ext>
              </a:extLst>
            </p:cNvPr>
            <p:cNvSpPr txBox="1"/>
            <p:nvPr/>
          </p:nvSpPr>
          <p:spPr>
            <a:xfrm>
              <a:off x="401754" y="6141411"/>
              <a:ext cx="41383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4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O</a:t>
              </a:r>
              <a:endParaRPr lang="ja-JP" altLang="en-US" sz="4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75" name="グループ化 74">
            <a:extLst>
              <a:ext uri="{FF2B5EF4-FFF2-40B4-BE49-F238E27FC236}">
                <a16:creationId xmlns:a16="http://schemas.microsoft.com/office/drawing/2014/main" id="{2696CE64-BD2F-38BD-6145-C56F078A56D6}"/>
              </a:ext>
            </a:extLst>
          </p:cNvPr>
          <p:cNvGrpSpPr/>
          <p:nvPr userDrawn="1"/>
        </p:nvGrpSpPr>
        <p:grpSpPr>
          <a:xfrm>
            <a:off x="8645721" y="791109"/>
            <a:ext cx="1109373" cy="707886"/>
            <a:chOff x="58420" y="6141411"/>
            <a:chExt cx="1479119" cy="707886"/>
          </a:xfrm>
        </p:grpSpPr>
        <p:sp>
          <p:nvSpPr>
            <p:cNvPr id="76" name="フリーフォーム: 図形 75">
              <a:extLst>
                <a:ext uri="{FF2B5EF4-FFF2-40B4-BE49-F238E27FC236}">
                  <a16:creationId xmlns:a16="http://schemas.microsoft.com/office/drawing/2014/main" id="{FE126BB6-72FC-C02E-B8B1-00D229AED94B}"/>
                </a:ext>
              </a:extLst>
            </p:cNvPr>
            <p:cNvSpPr/>
            <p:nvPr/>
          </p:nvSpPr>
          <p:spPr>
            <a:xfrm>
              <a:off x="58420" y="6206990"/>
              <a:ext cx="1479119" cy="576729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800"/>
            </a:p>
          </p:txBody>
        </p:sp>
        <p:sp>
          <p:nvSpPr>
            <p:cNvPr id="78" name="テキスト ボックス 77">
              <a:extLst>
                <a:ext uri="{FF2B5EF4-FFF2-40B4-BE49-F238E27FC236}">
                  <a16:creationId xmlns:a16="http://schemas.microsoft.com/office/drawing/2014/main" id="{58D0FE32-D1E8-A10B-9B1D-C747ECE9651B}"/>
                </a:ext>
              </a:extLst>
            </p:cNvPr>
            <p:cNvSpPr txBox="1"/>
            <p:nvPr/>
          </p:nvSpPr>
          <p:spPr>
            <a:xfrm>
              <a:off x="448053" y="6141411"/>
              <a:ext cx="41383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4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P</a:t>
              </a:r>
              <a:endParaRPr lang="ja-JP" altLang="en-US" sz="4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79" name="グループ化 78">
            <a:extLst>
              <a:ext uri="{FF2B5EF4-FFF2-40B4-BE49-F238E27FC236}">
                <a16:creationId xmlns:a16="http://schemas.microsoft.com/office/drawing/2014/main" id="{F122D6A8-C5D5-E727-859A-B62ECA0933AE}"/>
              </a:ext>
            </a:extLst>
          </p:cNvPr>
          <p:cNvGrpSpPr/>
          <p:nvPr userDrawn="1"/>
        </p:nvGrpSpPr>
        <p:grpSpPr>
          <a:xfrm>
            <a:off x="11942972" y="3980818"/>
            <a:ext cx="1109373" cy="707886"/>
            <a:chOff x="38101" y="6121091"/>
            <a:chExt cx="1479119" cy="707886"/>
          </a:xfrm>
        </p:grpSpPr>
        <p:sp>
          <p:nvSpPr>
            <p:cNvPr id="80" name="フリーフォーム: 図形 79">
              <a:extLst>
                <a:ext uri="{FF2B5EF4-FFF2-40B4-BE49-F238E27FC236}">
                  <a16:creationId xmlns:a16="http://schemas.microsoft.com/office/drawing/2014/main" id="{3764BA16-01F0-B99D-157C-287A57D6FD6D}"/>
                </a:ext>
              </a:extLst>
            </p:cNvPr>
            <p:cNvSpPr/>
            <p:nvPr/>
          </p:nvSpPr>
          <p:spPr>
            <a:xfrm>
              <a:off x="38101" y="6206990"/>
              <a:ext cx="1479119" cy="576729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800"/>
            </a:p>
          </p:txBody>
        </p:sp>
        <p:sp>
          <p:nvSpPr>
            <p:cNvPr id="81" name="テキスト ボックス 80">
              <a:extLst>
                <a:ext uri="{FF2B5EF4-FFF2-40B4-BE49-F238E27FC236}">
                  <a16:creationId xmlns:a16="http://schemas.microsoft.com/office/drawing/2014/main" id="{A62E3390-9543-0939-B6A4-951679536F8B}"/>
                </a:ext>
              </a:extLst>
            </p:cNvPr>
            <p:cNvSpPr txBox="1"/>
            <p:nvPr/>
          </p:nvSpPr>
          <p:spPr>
            <a:xfrm>
              <a:off x="360775" y="6121091"/>
              <a:ext cx="41383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4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Q</a:t>
              </a:r>
              <a:endParaRPr lang="ja-JP" altLang="en-US" sz="4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82" name="グループ化 81">
            <a:extLst>
              <a:ext uri="{FF2B5EF4-FFF2-40B4-BE49-F238E27FC236}">
                <a16:creationId xmlns:a16="http://schemas.microsoft.com/office/drawing/2014/main" id="{9B7DA0F8-E0C0-3414-30F9-A65CB37138EB}"/>
              </a:ext>
            </a:extLst>
          </p:cNvPr>
          <p:cNvGrpSpPr/>
          <p:nvPr userDrawn="1"/>
        </p:nvGrpSpPr>
        <p:grpSpPr>
          <a:xfrm>
            <a:off x="6786869" y="9198114"/>
            <a:ext cx="1109373" cy="707886"/>
            <a:chOff x="38101" y="6141411"/>
            <a:chExt cx="1479119" cy="707886"/>
          </a:xfrm>
        </p:grpSpPr>
        <p:sp>
          <p:nvSpPr>
            <p:cNvPr id="83" name="フリーフォーム: 図形 82">
              <a:extLst>
                <a:ext uri="{FF2B5EF4-FFF2-40B4-BE49-F238E27FC236}">
                  <a16:creationId xmlns:a16="http://schemas.microsoft.com/office/drawing/2014/main" id="{49758D32-21E7-E8B9-A3AE-AD49E71E6E8C}"/>
                </a:ext>
              </a:extLst>
            </p:cNvPr>
            <p:cNvSpPr/>
            <p:nvPr/>
          </p:nvSpPr>
          <p:spPr>
            <a:xfrm>
              <a:off x="38101" y="6206990"/>
              <a:ext cx="1479119" cy="576729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800"/>
            </a:p>
          </p:txBody>
        </p:sp>
        <p:sp>
          <p:nvSpPr>
            <p:cNvPr id="84" name="テキスト ボックス 83">
              <a:extLst>
                <a:ext uri="{FF2B5EF4-FFF2-40B4-BE49-F238E27FC236}">
                  <a16:creationId xmlns:a16="http://schemas.microsoft.com/office/drawing/2014/main" id="{FF78C1C9-F93C-E00E-0F91-B64E474D111D}"/>
                </a:ext>
              </a:extLst>
            </p:cNvPr>
            <p:cNvSpPr txBox="1"/>
            <p:nvPr/>
          </p:nvSpPr>
          <p:spPr>
            <a:xfrm>
              <a:off x="448826" y="6141411"/>
              <a:ext cx="41383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4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K</a:t>
              </a:r>
              <a:endParaRPr lang="ja-JP" altLang="en-US" sz="4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17CCC4C-22B9-43EA-C44B-AEE559DE8DDE}"/>
              </a:ext>
            </a:extLst>
          </p:cNvPr>
          <p:cNvSpPr/>
          <p:nvPr userDrawn="1"/>
        </p:nvSpPr>
        <p:spPr>
          <a:xfrm>
            <a:off x="11472090" y="0"/>
            <a:ext cx="1748901" cy="15447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60437263-0B7A-0296-AA4F-6652A633F906}"/>
              </a:ext>
            </a:extLst>
          </p:cNvPr>
          <p:cNvSpPr txBox="1"/>
          <p:nvPr userDrawn="1"/>
        </p:nvSpPr>
        <p:spPr>
          <a:xfrm>
            <a:off x="11652353" y="264526"/>
            <a:ext cx="13883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6000" dirty="0">
                <a:solidFill>
                  <a:schemeClr val="bg1"/>
                </a:solidFill>
                <a:latin typeface="Calibri 本文"/>
              </a:rPr>
              <a:t>B1F</a:t>
            </a:r>
            <a:endParaRPr kumimoji="1" lang="ja-JP" altLang="en-US" sz="6000" dirty="0">
              <a:solidFill>
                <a:schemeClr val="bg1"/>
              </a:solidFill>
              <a:latin typeface="Calibri 本文"/>
            </a:endParaRPr>
          </a:p>
        </p:txBody>
      </p:sp>
      <p:pic>
        <p:nvPicPr>
          <p:cNvPr id="31" name="図 30" descr="テキスト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0CC967EF-2ED6-1A38-A6FB-71EC8A6BEAE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7859" y="63636"/>
            <a:ext cx="4427450" cy="933908"/>
          </a:xfrm>
          <a:prstGeom prst="rect">
            <a:avLst/>
          </a:prstGeom>
        </p:spPr>
      </p:pic>
      <p:pic>
        <p:nvPicPr>
          <p:cNvPr id="34" name="グラフィックス 33">
            <a:extLst>
              <a:ext uri="{FF2B5EF4-FFF2-40B4-BE49-F238E27FC236}">
                <a16:creationId xmlns:a16="http://schemas.microsoft.com/office/drawing/2014/main" id="{870348F2-2AAF-AD15-AFDA-9D7A3B4E97C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2587824" y="9139683"/>
            <a:ext cx="254437" cy="215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577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l" defTabSz="914333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4" indent="-228584" algn="l" defTabSz="91433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50" indent="-228584" algn="l" defTabSz="91433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14" indent="-228584" algn="l" defTabSz="91433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80" indent="-228584" algn="l" defTabSz="91433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46" indent="-228584" algn="l" defTabSz="91433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3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3" algn="l" defTabSz="91433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0" name="図 259">
            <a:extLst>
              <a:ext uri="{FF2B5EF4-FFF2-40B4-BE49-F238E27FC236}">
                <a16:creationId xmlns:a16="http://schemas.microsoft.com/office/drawing/2014/main" id="{219D88A6-E494-68CF-9E17-749F98F0C34D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4308" y="9151526"/>
            <a:ext cx="169078" cy="136067"/>
          </a:xfrm>
          <a:prstGeom prst="rect">
            <a:avLst/>
          </a:prstGeom>
        </p:spPr>
      </p:pic>
      <p:pic>
        <p:nvPicPr>
          <p:cNvPr id="261" name="図 260">
            <a:extLst>
              <a:ext uri="{FF2B5EF4-FFF2-40B4-BE49-F238E27FC236}">
                <a16:creationId xmlns:a16="http://schemas.microsoft.com/office/drawing/2014/main" id="{BEB0B319-2ECC-3A0E-FF75-00DC4BC604D9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92835" y="8474556"/>
            <a:ext cx="200884" cy="156451"/>
          </a:xfrm>
          <a:prstGeom prst="rect">
            <a:avLst/>
          </a:prstGeom>
        </p:spPr>
      </p:pic>
      <p:pic>
        <p:nvPicPr>
          <p:cNvPr id="262" name="図 261">
            <a:extLst>
              <a:ext uri="{FF2B5EF4-FFF2-40B4-BE49-F238E27FC236}">
                <a16:creationId xmlns:a16="http://schemas.microsoft.com/office/drawing/2014/main" id="{AD8C0EC9-43D0-11A1-C27B-185D991C7AB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4973" y="7963982"/>
            <a:ext cx="518202" cy="212801"/>
          </a:xfrm>
          <a:prstGeom prst="rect">
            <a:avLst/>
          </a:prstGeom>
        </p:spPr>
      </p:pic>
      <p:pic>
        <p:nvPicPr>
          <p:cNvPr id="263" name="図 262">
            <a:extLst>
              <a:ext uri="{FF2B5EF4-FFF2-40B4-BE49-F238E27FC236}">
                <a16:creationId xmlns:a16="http://schemas.microsoft.com/office/drawing/2014/main" id="{CA73CB2B-4BC3-42EC-C4FD-E90F8AAC911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0554009" y="8533660"/>
            <a:ext cx="518201" cy="130280"/>
          </a:xfrm>
          <a:prstGeom prst="rect">
            <a:avLst/>
          </a:prstGeom>
        </p:spPr>
      </p:pic>
      <p:pic>
        <p:nvPicPr>
          <p:cNvPr id="266" name="図 265">
            <a:extLst>
              <a:ext uri="{FF2B5EF4-FFF2-40B4-BE49-F238E27FC236}">
                <a16:creationId xmlns:a16="http://schemas.microsoft.com/office/drawing/2014/main" id="{DC7E7D56-FD4C-946B-5968-0A394BEF6F3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9631" y="8520919"/>
            <a:ext cx="688885" cy="219376"/>
          </a:xfrm>
          <a:prstGeom prst="rect">
            <a:avLst/>
          </a:prstGeom>
        </p:spPr>
      </p:pic>
      <p:pic>
        <p:nvPicPr>
          <p:cNvPr id="267" name="図 266">
            <a:extLst>
              <a:ext uri="{FF2B5EF4-FFF2-40B4-BE49-F238E27FC236}">
                <a16:creationId xmlns:a16="http://schemas.microsoft.com/office/drawing/2014/main" id="{4BD44434-1015-071C-6D2B-59C35F4F5DF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4009" y="7963982"/>
            <a:ext cx="518202" cy="212801"/>
          </a:xfrm>
          <a:prstGeom prst="rect">
            <a:avLst/>
          </a:prstGeom>
        </p:spPr>
      </p:pic>
      <p:pic>
        <p:nvPicPr>
          <p:cNvPr id="268" name="図 267">
            <a:extLst>
              <a:ext uri="{FF2B5EF4-FFF2-40B4-BE49-F238E27FC236}">
                <a16:creationId xmlns:a16="http://schemas.microsoft.com/office/drawing/2014/main" id="{487DD031-E9BA-0D88-0A07-FDF947D7CDA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13072" y="8528865"/>
            <a:ext cx="141206" cy="123999"/>
          </a:xfrm>
          <a:prstGeom prst="rect">
            <a:avLst/>
          </a:prstGeom>
        </p:spPr>
      </p:pic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FD921F29-95E3-8BF1-661A-F653D25D0496}"/>
              </a:ext>
            </a:extLst>
          </p:cNvPr>
          <p:cNvCxnSpPr>
            <a:cxnSpLocks/>
          </p:cNvCxnSpPr>
          <p:nvPr/>
        </p:nvCxnSpPr>
        <p:spPr>
          <a:xfrm>
            <a:off x="5035666" y="1526540"/>
            <a:ext cx="0" cy="1243480"/>
          </a:xfrm>
          <a:prstGeom prst="line">
            <a:avLst/>
          </a:prstGeom>
          <a:ln w="349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96" name="グループ化 895">
            <a:extLst>
              <a:ext uri="{FF2B5EF4-FFF2-40B4-BE49-F238E27FC236}">
                <a16:creationId xmlns:a16="http://schemas.microsoft.com/office/drawing/2014/main" id="{3F991611-E381-4C6B-9715-ACA6433F1D4F}"/>
              </a:ext>
            </a:extLst>
          </p:cNvPr>
          <p:cNvGrpSpPr/>
          <p:nvPr/>
        </p:nvGrpSpPr>
        <p:grpSpPr>
          <a:xfrm>
            <a:off x="2112562" y="1992826"/>
            <a:ext cx="1036403" cy="425602"/>
            <a:chOff x="2556663" y="926372"/>
            <a:chExt cx="1239156" cy="529168"/>
          </a:xfrm>
        </p:grpSpPr>
        <p:pic>
          <p:nvPicPr>
            <p:cNvPr id="885" name="図 884">
              <a:extLst>
                <a:ext uri="{FF2B5EF4-FFF2-40B4-BE49-F238E27FC236}">
                  <a16:creationId xmlns:a16="http://schemas.microsoft.com/office/drawing/2014/main" id="{FE5A4296-CBB9-9124-5C7E-3CBEB264F62B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76241" y="1190956"/>
              <a:ext cx="619578" cy="264584"/>
            </a:xfrm>
            <a:prstGeom prst="rect">
              <a:avLst/>
            </a:prstGeom>
          </p:spPr>
        </p:pic>
        <p:pic>
          <p:nvPicPr>
            <p:cNvPr id="886" name="図 885">
              <a:extLst>
                <a:ext uri="{FF2B5EF4-FFF2-40B4-BE49-F238E27FC236}">
                  <a16:creationId xmlns:a16="http://schemas.microsoft.com/office/drawing/2014/main" id="{B001DE4B-ED78-BCC0-8B9C-A1A4C0367CCD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56663" y="1190956"/>
              <a:ext cx="619578" cy="264584"/>
            </a:xfrm>
            <a:prstGeom prst="rect">
              <a:avLst/>
            </a:prstGeom>
          </p:spPr>
        </p:pic>
        <p:pic>
          <p:nvPicPr>
            <p:cNvPr id="887" name="図 886">
              <a:extLst>
                <a:ext uri="{FF2B5EF4-FFF2-40B4-BE49-F238E27FC236}">
                  <a16:creationId xmlns:a16="http://schemas.microsoft.com/office/drawing/2014/main" id="{C27C0ED5-E3A0-EFBB-4418-A593EC751B0E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176241" y="926372"/>
              <a:ext cx="619578" cy="264584"/>
            </a:xfrm>
            <a:prstGeom prst="rect">
              <a:avLst/>
            </a:prstGeom>
          </p:spPr>
        </p:pic>
        <p:pic>
          <p:nvPicPr>
            <p:cNvPr id="888" name="図 887">
              <a:extLst>
                <a:ext uri="{FF2B5EF4-FFF2-40B4-BE49-F238E27FC236}">
                  <a16:creationId xmlns:a16="http://schemas.microsoft.com/office/drawing/2014/main" id="{FF291210-FDD1-ABBF-306B-7BC073D60ED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556663" y="926372"/>
              <a:ext cx="619578" cy="264584"/>
            </a:xfrm>
            <a:prstGeom prst="rect">
              <a:avLst/>
            </a:prstGeom>
          </p:spPr>
        </p:pic>
      </p:grpSp>
      <p:pic>
        <p:nvPicPr>
          <p:cNvPr id="938" name="図 937">
            <a:extLst>
              <a:ext uri="{FF2B5EF4-FFF2-40B4-BE49-F238E27FC236}">
                <a16:creationId xmlns:a16="http://schemas.microsoft.com/office/drawing/2014/main" id="{322AA08B-F51A-5CC2-4ED6-8A3E4A72314D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587604" y="2023748"/>
            <a:ext cx="558553" cy="156450"/>
          </a:xfrm>
          <a:prstGeom prst="rect">
            <a:avLst/>
          </a:prstGeom>
        </p:spPr>
      </p:pic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B2C5E637-93E8-BC05-2495-F637BDA1FDBA}"/>
              </a:ext>
            </a:extLst>
          </p:cNvPr>
          <p:cNvGrpSpPr/>
          <p:nvPr/>
        </p:nvGrpSpPr>
        <p:grpSpPr>
          <a:xfrm>
            <a:off x="3705892" y="1516505"/>
            <a:ext cx="761440" cy="1192573"/>
            <a:chOff x="3696367" y="1491740"/>
            <a:chExt cx="761440" cy="1192573"/>
          </a:xfrm>
        </p:grpSpPr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C7E9E9CD-22D7-A0EA-9F27-CF1825662409}"/>
                </a:ext>
              </a:extLst>
            </p:cNvPr>
            <p:cNvGrpSpPr/>
            <p:nvPr/>
          </p:nvGrpSpPr>
          <p:grpSpPr>
            <a:xfrm>
              <a:off x="3696367" y="1491740"/>
              <a:ext cx="761440" cy="518203"/>
              <a:chOff x="3696367" y="1491740"/>
              <a:chExt cx="761440" cy="518203"/>
            </a:xfrm>
          </p:grpSpPr>
          <p:pic>
            <p:nvPicPr>
              <p:cNvPr id="6" name="図 5">
                <a:extLst>
                  <a:ext uri="{FF2B5EF4-FFF2-40B4-BE49-F238E27FC236}">
                    <a16:creationId xmlns:a16="http://schemas.microsoft.com/office/drawing/2014/main" id="{3A9E54BA-CCF6-2FF3-E359-B57FDF42B85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543667" y="1644440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10" name="図 9">
                <a:extLst>
                  <a:ext uri="{FF2B5EF4-FFF2-40B4-BE49-F238E27FC236}">
                    <a16:creationId xmlns:a16="http://schemas.microsoft.com/office/drawing/2014/main" id="{5848226E-C087-810E-626B-187C956626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817987" y="1644441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11" name="図 10">
                <a:extLst>
                  <a:ext uri="{FF2B5EF4-FFF2-40B4-BE49-F238E27FC236}">
                    <a16:creationId xmlns:a16="http://schemas.microsoft.com/office/drawing/2014/main" id="{A368612E-4426-82D1-38EF-8A1696643A3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092306" y="1644441"/>
                <a:ext cx="518202" cy="212801"/>
              </a:xfrm>
              <a:prstGeom prst="rect">
                <a:avLst/>
              </a:prstGeom>
            </p:spPr>
          </p:pic>
        </p:grpSp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id="{0BB7F1E6-C9B3-C4CB-6D9F-9701748D12CC}"/>
                </a:ext>
              </a:extLst>
            </p:cNvPr>
            <p:cNvGrpSpPr/>
            <p:nvPr/>
          </p:nvGrpSpPr>
          <p:grpSpPr>
            <a:xfrm>
              <a:off x="3696367" y="2166110"/>
              <a:ext cx="761440" cy="518203"/>
              <a:chOff x="3696367" y="1491740"/>
              <a:chExt cx="761440" cy="518203"/>
            </a:xfrm>
          </p:grpSpPr>
          <p:pic>
            <p:nvPicPr>
              <p:cNvPr id="15" name="図 14">
                <a:extLst>
                  <a:ext uri="{FF2B5EF4-FFF2-40B4-BE49-F238E27FC236}">
                    <a16:creationId xmlns:a16="http://schemas.microsoft.com/office/drawing/2014/main" id="{BE6289E9-979F-93E0-9F25-3E58735544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543667" y="1644440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16" name="図 15">
                <a:extLst>
                  <a:ext uri="{FF2B5EF4-FFF2-40B4-BE49-F238E27FC236}">
                    <a16:creationId xmlns:a16="http://schemas.microsoft.com/office/drawing/2014/main" id="{E498D8C6-C1B6-7FFF-BEB5-E7A4F7E666B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817987" y="1644441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17" name="図 16">
                <a:extLst>
                  <a:ext uri="{FF2B5EF4-FFF2-40B4-BE49-F238E27FC236}">
                    <a16:creationId xmlns:a16="http://schemas.microsoft.com/office/drawing/2014/main" id="{496A3941-0E10-42DE-2B5F-730D72513D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092306" y="1644441"/>
                <a:ext cx="518202" cy="212801"/>
              </a:xfrm>
              <a:prstGeom prst="rect">
                <a:avLst/>
              </a:prstGeom>
            </p:spPr>
          </p:pic>
        </p:grp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42822D37-A3C1-3E43-1AB1-AA1793232740}"/>
              </a:ext>
            </a:extLst>
          </p:cNvPr>
          <p:cNvGrpSpPr/>
          <p:nvPr/>
        </p:nvGrpSpPr>
        <p:grpSpPr>
          <a:xfrm>
            <a:off x="5455793" y="1513306"/>
            <a:ext cx="761440" cy="1192573"/>
            <a:chOff x="3696367" y="1491740"/>
            <a:chExt cx="761440" cy="1192573"/>
          </a:xfrm>
        </p:grpSpPr>
        <p:grpSp>
          <p:nvGrpSpPr>
            <p:cNvPr id="20" name="グループ化 19">
              <a:extLst>
                <a:ext uri="{FF2B5EF4-FFF2-40B4-BE49-F238E27FC236}">
                  <a16:creationId xmlns:a16="http://schemas.microsoft.com/office/drawing/2014/main" id="{28204F1E-DA0C-276A-FFCF-BE0B0BE8A7AC}"/>
                </a:ext>
              </a:extLst>
            </p:cNvPr>
            <p:cNvGrpSpPr/>
            <p:nvPr/>
          </p:nvGrpSpPr>
          <p:grpSpPr>
            <a:xfrm>
              <a:off x="3696367" y="1491740"/>
              <a:ext cx="761440" cy="518203"/>
              <a:chOff x="3696367" y="1491740"/>
              <a:chExt cx="761440" cy="518203"/>
            </a:xfrm>
          </p:grpSpPr>
          <p:pic>
            <p:nvPicPr>
              <p:cNvPr id="25" name="図 24">
                <a:extLst>
                  <a:ext uri="{FF2B5EF4-FFF2-40B4-BE49-F238E27FC236}">
                    <a16:creationId xmlns:a16="http://schemas.microsoft.com/office/drawing/2014/main" id="{17423658-2241-49AD-8EE8-A540E5DD081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543667" y="1644440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26" name="図 25">
                <a:extLst>
                  <a:ext uri="{FF2B5EF4-FFF2-40B4-BE49-F238E27FC236}">
                    <a16:creationId xmlns:a16="http://schemas.microsoft.com/office/drawing/2014/main" id="{93EB1C32-141C-1CB8-8680-B67B50A0E7A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817987" y="1644441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27" name="図 26">
                <a:extLst>
                  <a:ext uri="{FF2B5EF4-FFF2-40B4-BE49-F238E27FC236}">
                    <a16:creationId xmlns:a16="http://schemas.microsoft.com/office/drawing/2014/main" id="{DDEE86F2-21E1-A258-6F70-3A7BCBC3577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092306" y="1644441"/>
                <a:ext cx="518202" cy="212801"/>
              </a:xfrm>
              <a:prstGeom prst="rect">
                <a:avLst/>
              </a:prstGeom>
            </p:spPr>
          </p:pic>
        </p:grpSp>
        <p:grpSp>
          <p:nvGrpSpPr>
            <p:cNvPr id="21" name="グループ化 20">
              <a:extLst>
                <a:ext uri="{FF2B5EF4-FFF2-40B4-BE49-F238E27FC236}">
                  <a16:creationId xmlns:a16="http://schemas.microsoft.com/office/drawing/2014/main" id="{736CD398-7225-6739-697C-B6B928868B40}"/>
                </a:ext>
              </a:extLst>
            </p:cNvPr>
            <p:cNvGrpSpPr/>
            <p:nvPr/>
          </p:nvGrpSpPr>
          <p:grpSpPr>
            <a:xfrm>
              <a:off x="3696367" y="2166110"/>
              <a:ext cx="761440" cy="518203"/>
              <a:chOff x="3696367" y="1491740"/>
              <a:chExt cx="761440" cy="518203"/>
            </a:xfrm>
          </p:grpSpPr>
          <p:pic>
            <p:nvPicPr>
              <p:cNvPr id="22" name="図 21">
                <a:extLst>
                  <a:ext uri="{FF2B5EF4-FFF2-40B4-BE49-F238E27FC236}">
                    <a16:creationId xmlns:a16="http://schemas.microsoft.com/office/drawing/2014/main" id="{E670F0E5-4203-B734-A736-A47D14AB7CA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543667" y="1644440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23" name="図 22">
                <a:extLst>
                  <a:ext uri="{FF2B5EF4-FFF2-40B4-BE49-F238E27FC236}">
                    <a16:creationId xmlns:a16="http://schemas.microsoft.com/office/drawing/2014/main" id="{7D9E0D24-A21A-7786-BF31-6BF6F293C0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817987" y="1644441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24" name="図 23">
                <a:extLst>
                  <a:ext uri="{FF2B5EF4-FFF2-40B4-BE49-F238E27FC236}">
                    <a16:creationId xmlns:a16="http://schemas.microsoft.com/office/drawing/2014/main" id="{70E8401E-5B18-B5A4-4B9A-F1E5945AAF1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092306" y="1644441"/>
                <a:ext cx="518202" cy="212801"/>
              </a:xfrm>
              <a:prstGeom prst="rect">
                <a:avLst/>
              </a:prstGeom>
            </p:spPr>
          </p:pic>
        </p:grpSp>
      </p:grpSp>
      <p:pic>
        <p:nvPicPr>
          <p:cNvPr id="28" name="図 27">
            <a:extLst>
              <a:ext uri="{FF2B5EF4-FFF2-40B4-BE49-F238E27FC236}">
                <a16:creationId xmlns:a16="http://schemas.microsoft.com/office/drawing/2014/main" id="{BD8FF58A-508C-E5E1-641C-8AE60E02BE4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290029" y="2022270"/>
            <a:ext cx="558553" cy="156450"/>
          </a:xfrm>
          <a:prstGeom prst="rect">
            <a:avLst/>
          </a:prstGeom>
        </p:spPr>
      </p:pic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62F56A83-35CC-E0C4-009E-BA6E71B71904}"/>
              </a:ext>
            </a:extLst>
          </p:cNvPr>
          <p:cNvGrpSpPr/>
          <p:nvPr/>
        </p:nvGrpSpPr>
        <p:grpSpPr>
          <a:xfrm>
            <a:off x="7032099" y="1513306"/>
            <a:ext cx="761440" cy="1192573"/>
            <a:chOff x="3696367" y="1491740"/>
            <a:chExt cx="761440" cy="1192573"/>
          </a:xfrm>
        </p:grpSpPr>
        <p:grpSp>
          <p:nvGrpSpPr>
            <p:cNvPr id="30" name="グループ化 29">
              <a:extLst>
                <a:ext uri="{FF2B5EF4-FFF2-40B4-BE49-F238E27FC236}">
                  <a16:creationId xmlns:a16="http://schemas.microsoft.com/office/drawing/2014/main" id="{C6FD34DD-14C2-D810-2C98-BB42D9BB407C}"/>
                </a:ext>
              </a:extLst>
            </p:cNvPr>
            <p:cNvGrpSpPr/>
            <p:nvPr/>
          </p:nvGrpSpPr>
          <p:grpSpPr>
            <a:xfrm>
              <a:off x="3696367" y="1491740"/>
              <a:ext cx="761440" cy="518203"/>
              <a:chOff x="3696367" y="1491740"/>
              <a:chExt cx="761440" cy="518203"/>
            </a:xfrm>
          </p:grpSpPr>
          <p:pic>
            <p:nvPicPr>
              <p:cNvPr id="49" name="図 48">
                <a:extLst>
                  <a:ext uri="{FF2B5EF4-FFF2-40B4-BE49-F238E27FC236}">
                    <a16:creationId xmlns:a16="http://schemas.microsoft.com/office/drawing/2014/main" id="{2882BF1E-2A89-5B16-08D5-5B8DB340F4B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543667" y="1644440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51" name="図 50">
                <a:extLst>
                  <a:ext uri="{FF2B5EF4-FFF2-40B4-BE49-F238E27FC236}">
                    <a16:creationId xmlns:a16="http://schemas.microsoft.com/office/drawing/2014/main" id="{B88ABAA0-E05E-22A9-87D2-E98583832A2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817987" y="1644441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52" name="図 51">
                <a:extLst>
                  <a:ext uri="{FF2B5EF4-FFF2-40B4-BE49-F238E27FC236}">
                    <a16:creationId xmlns:a16="http://schemas.microsoft.com/office/drawing/2014/main" id="{D04A5BD1-C48E-B4BA-E3CB-8349814A35C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092306" y="1644441"/>
                <a:ext cx="518202" cy="212801"/>
              </a:xfrm>
              <a:prstGeom prst="rect">
                <a:avLst/>
              </a:prstGeom>
            </p:spPr>
          </p:pic>
        </p:grpSp>
        <p:grpSp>
          <p:nvGrpSpPr>
            <p:cNvPr id="31" name="グループ化 30">
              <a:extLst>
                <a:ext uri="{FF2B5EF4-FFF2-40B4-BE49-F238E27FC236}">
                  <a16:creationId xmlns:a16="http://schemas.microsoft.com/office/drawing/2014/main" id="{7EFC4C19-7564-F0E5-72FE-5769BE24E007}"/>
                </a:ext>
              </a:extLst>
            </p:cNvPr>
            <p:cNvGrpSpPr/>
            <p:nvPr/>
          </p:nvGrpSpPr>
          <p:grpSpPr>
            <a:xfrm>
              <a:off x="3696367" y="2166110"/>
              <a:ext cx="761440" cy="518203"/>
              <a:chOff x="3696367" y="1491740"/>
              <a:chExt cx="761440" cy="518203"/>
            </a:xfrm>
          </p:grpSpPr>
          <p:pic>
            <p:nvPicPr>
              <p:cNvPr id="32" name="図 31">
                <a:extLst>
                  <a:ext uri="{FF2B5EF4-FFF2-40B4-BE49-F238E27FC236}">
                    <a16:creationId xmlns:a16="http://schemas.microsoft.com/office/drawing/2014/main" id="{E0955845-F27E-4F7B-5E85-0BDA2B9A65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543667" y="1644440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33" name="図 32">
                <a:extLst>
                  <a:ext uri="{FF2B5EF4-FFF2-40B4-BE49-F238E27FC236}">
                    <a16:creationId xmlns:a16="http://schemas.microsoft.com/office/drawing/2014/main" id="{FABF5F82-1650-F9A1-3C71-E2F1C983B1F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817987" y="1644441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34" name="図 33">
                <a:extLst>
                  <a:ext uri="{FF2B5EF4-FFF2-40B4-BE49-F238E27FC236}">
                    <a16:creationId xmlns:a16="http://schemas.microsoft.com/office/drawing/2014/main" id="{D40DAA87-079E-03D1-2245-0247262373B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092306" y="1644441"/>
                <a:ext cx="518202" cy="212801"/>
              </a:xfrm>
              <a:prstGeom prst="rect">
                <a:avLst/>
              </a:prstGeom>
            </p:spPr>
          </p:pic>
        </p:grpSp>
      </p:grpSp>
      <p:pic>
        <p:nvPicPr>
          <p:cNvPr id="53" name="図 52">
            <a:extLst>
              <a:ext uri="{FF2B5EF4-FFF2-40B4-BE49-F238E27FC236}">
                <a16:creationId xmlns:a16="http://schemas.microsoft.com/office/drawing/2014/main" id="{A35535F4-740F-40C7-5796-C7D88892815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888325" y="1993694"/>
            <a:ext cx="558553" cy="156450"/>
          </a:xfrm>
          <a:prstGeom prst="rect">
            <a:avLst/>
          </a:prstGeom>
        </p:spPr>
      </p:pic>
      <p:pic>
        <p:nvPicPr>
          <p:cNvPr id="897" name="図 896">
            <a:extLst>
              <a:ext uri="{FF2B5EF4-FFF2-40B4-BE49-F238E27FC236}">
                <a16:creationId xmlns:a16="http://schemas.microsoft.com/office/drawing/2014/main" id="{3396FCA1-62BB-B234-5B8A-2CF44084A0F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120225" y="1623576"/>
            <a:ext cx="558553" cy="156450"/>
          </a:xfrm>
          <a:prstGeom prst="rect">
            <a:avLst/>
          </a:prstGeom>
        </p:spPr>
      </p:pic>
      <p:grpSp>
        <p:nvGrpSpPr>
          <p:cNvPr id="977" name="グループ化 976">
            <a:extLst>
              <a:ext uri="{FF2B5EF4-FFF2-40B4-BE49-F238E27FC236}">
                <a16:creationId xmlns:a16="http://schemas.microsoft.com/office/drawing/2014/main" id="{0455AC88-3598-8273-D20C-480316ED9315}"/>
              </a:ext>
            </a:extLst>
          </p:cNvPr>
          <p:cNvGrpSpPr/>
          <p:nvPr/>
        </p:nvGrpSpPr>
        <p:grpSpPr>
          <a:xfrm>
            <a:off x="8462453" y="2031508"/>
            <a:ext cx="1876704" cy="1310078"/>
            <a:chOff x="8462453" y="2031508"/>
            <a:chExt cx="1876704" cy="1310078"/>
          </a:xfrm>
        </p:grpSpPr>
        <p:grpSp>
          <p:nvGrpSpPr>
            <p:cNvPr id="941" name="グループ化 940">
              <a:extLst>
                <a:ext uri="{FF2B5EF4-FFF2-40B4-BE49-F238E27FC236}">
                  <a16:creationId xmlns:a16="http://schemas.microsoft.com/office/drawing/2014/main" id="{B2C81233-5417-93BA-4FBF-BFED3E48A6C9}"/>
                </a:ext>
              </a:extLst>
            </p:cNvPr>
            <p:cNvGrpSpPr/>
            <p:nvPr/>
          </p:nvGrpSpPr>
          <p:grpSpPr>
            <a:xfrm>
              <a:off x="8462453" y="2031508"/>
              <a:ext cx="518203" cy="1310078"/>
              <a:chOff x="8462453" y="2034048"/>
              <a:chExt cx="518203" cy="1310078"/>
            </a:xfrm>
          </p:grpSpPr>
          <p:pic>
            <p:nvPicPr>
              <p:cNvPr id="908" name="図 907">
                <a:extLst>
                  <a:ext uri="{FF2B5EF4-FFF2-40B4-BE49-F238E27FC236}">
                    <a16:creationId xmlns:a16="http://schemas.microsoft.com/office/drawing/2014/main" id="{350167EC-9732-124C-A875-FF0F78EAFF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3" y="2582687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909" name="図 908">
                <a:extLst>
                  <a:ext uri="{FF2B5EF4-FFF2-40B4-BE49-F238E27FC236}">
                    <a16:creationId xmlns:a16="http://schemas.microsoft.com/office/drawing/2014/main" id="{A4027035-30C4-FFB3-064F-A58BEE5E954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4" y="2308367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910" name="図 909">
                <a:extLst>
                  <a:ext uri="{FF2B5EF4-FFF2-40B4-BE49-F238E27FC236}">
                    <a16:creationId xmlns:a16="http://schemas.microsoft.com/office/drawing/2014/main" id="{C7C32FD8-F685-4495-4535-FFE2BE0122E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4" y="203404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911" name="図 910">
                <a:extLst>
                  <a:ext uri="{FF2B5EF4-FFF2-40B4-BE49-F238E27FC236}">
                    <a16:creationId xmlns:a16="http://schemas.microsoft.com/office/drawing/2014/main" id="{8FDC4588-4C1F-EFC2-8322-F3DEDB0D3E5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3" y="2857006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937" name="図 936">
                <a:extLst>
                  <a:ext uri="{FF2B5EF4-FFF2-40B4-BE49-F238E27FC236}">
                    <a16:creationId xmlns:a16="http://schemas.microsoft.com/office/drawing/2014/main" id="{90D54DD0-94DA-394D-DAAD-698BEF53B7D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3" y="3131325"/>
                <a:ext cx="518202" cy="212801"/>
              </a:xfrm>
              <a:prstGeom prst="rect">
                <a:avLst/>
              </a:prstGeom>
            </p:spPr>
          </p:pic>
        </p:grpSp>
        <p:grpSp>
          <p:nvGrpSpPr>
            <p:cNvPr id="942" name="グループ化 941">
              <a:extLst>
                <a:ext uri="{FF2B5EF4-FFF2-40B4-BE49-F238E27FC236}">
                  <a16:creationId xmlns:a16="http://schemas.microsoft.com/office/drawing/2014/main" id="{A5B76534-30CB-C52F-F653-FED74D19455E}"/>
                </a:ext>
              </a:extLst>
            </p:cNvPr>
            <p:cNvGrpSpPr/>
            <p:nvPr/>
          </p:nvGrpSpPr>
          <p:grpSpPr>
            <a:xfrm>
              <a:off x="9140399" y="2031508"/>
              <a:ext cx="518203" cy="1310078"/>
              <a:chOff x="8462453" y="2034048"/>
              <a:chExt cx="518203" cy="1310078"/>
            </a:xfrm>
          </p:grpSpPr>
          <p:pic>
            <p:nvPicPr>
              <p:cNvPr id="943" name="図 942">
                <a:extLst>
                  <a:ext uri="{FF2B5EF4-FFF2-40B4-BE49-F238E27FC236}">
                    <a16:creationId xmlns:a16="http://schemas.microsoft.com/office/drawing/2014/main" id="{91F57FD4-EB57-396B-36AC-5DD986BDB0C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3" y="2582687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947" name="図 946">
                <a:extLst>
                  <a:ext uri="{FF2B5EF4-FFF2-40B4-BE49-F238E27FC236}">
                    <a16:creationId xmlns:a16="http://schemas.microsoft.com/office/drawing/2014/main" id="{4C09EF2F-3C7D-5D38-A320-A4809560E6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4" y="2308367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948" name="図 947">
                <a:extLst>
                  <a:ext uri="{FF2B5EF4-FFF2-40B4-BE49-F238E27FC236}">
                    <a16:creationId xmlns:a16="http://schemas.microsoft.com/office/drawing/2014/main" id="{27FF6E42-430C-0558-3B3A-2FB1ED3D1D6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4" y="203404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949" name="図 948">
                <a:extLst>
                  <a:ext uri="{FF2B5EF4-FFF2-40B4-BE49-F238E27FC236}">
                    <a16:creationId xmlns:a16="http://schemas.microsoft.com/office/drawing/2014/main" id="{A0DC6024-4B19-1B5A-6194-D7A8321074D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3" y="2857006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969" name="図 968">
                <a:extLst>
                  <a:ext uri="{FF2B5EF4-FFF2-40B4-BE49-F238E27FC236}">
                    <a16:creationId xmlns:a16="http://schemas.microsoft.com/office/drawing/2014/main" id="{C21D5BA9-4085-21D4-8E0F-348AEFE910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3" y="3131325"/>
                <a:ext cx="518202" cy="212801"/>
              </a:xfrm>
              <a:prstGeom prst="rect">
                <a:avLst/>
              </a:prstGeom>
            </p:spPr>
          </p:pic>
        </p:grpSp>
        <p:grpSp>
          <p:nvGrpSpPr>
            <p:cNvPr id="970" name="グループ化 969">
              <a:extLst>
                <a:ext uri="{FF2B5EF4-FFF2-40B4-BE49-F238E27FC236}">
                  <a16:creationId xmlns:a16="http://schemas.microsoft.com/office/drawing/2014/main" id="{94A3EC6A-915F-F720-558A-935181031934}"/>
                </a:ext>
              </a:extLst>
            </p:cNvPr>
            <p:cNvGrpSpPr/>
            <p:nvPr/>
          </p:nvGrpSpPr>
          <p:grpSpPr>
            <a:xfrm>
              <a:off x="9820954" y="2031508"/>
              <a:ext cx="518203" cy="1310078"/>
              <a:chOff x="8462453" y="2034048"/>
              <a:chExt cx="518203" cy="1310078"/>
            </a:xfrm>
          </p:grpSpPr>
          <p:pic>
            <p:nvPicPr>
              <p:cNvPr id="972" name="図 971">
                <a:extLst>
                  <a:ext uri="{FF2B5EF4-FFF2-40B4-BE49-F238E27FC236}">
                    <a16:creationId xmlns:a16="http://schemas.microsoft.com/office/drawing/2014/main" id="{66C77308-4573-9BA7-2D9F-C3E1F3EC067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3" y="2582687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973" name="図 972">
                <a:extLst>
                  <a:ext uri="{FF2B5EF4-FFF2-40B4-BE49-F238E27FC236}">
                    <a16:creationId xmlns:a16="http://schemas.microsoft.com/office/drawing/2014/main" id="{A2E75AD8-B74B-E975-7DE5-B7E35BA460B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4" y="2308367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974" name="図 973">
                <a:extLst>
                  <a:ext uri="{FF2B5EF4-FFF2-40B4-BE49-F238E27FC236}">
                    <a16:creationId xmlns:a16="http://schemas.microsoft.com/office/drawing/2014/main" id="{90DC4DF9-88CD-7A74-DD94-FF84A6E0C16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4" y="203404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975" name="図 974">
                <a:extLst>
                  <a:ext uri="{FF2B5EF4-FFF2-40B4-BE49-F238E27FC236}">
                    <a16:creationId xmlns:a16="http://schemas.microsoft.com/office/drawing/2014/main" id="{D0D9AF52-2215-F8A7-38CC-3BF7E139C8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3" y="2857006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976" name="図 975">
                <a:extLst>
                  <a:ext uri="{FF2B5EF4-FFF2-40B4-BE49-F238E27FC236}">
                    <a16:creationId xmlns:a16="http://schemas.microsoft.com/office/drawing/2014/main" id="{C61F164E-86BF-3487-8A9F-C766D450E2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3" y="3131325"/>
                <a:ext cx="518202" cy="212801"/>
              </a:xfrm>
              <a:prstGeom prst="rect">
                <a:avLst/>
              </a:prstGeom>
            </p:spPr>
          </p:pic>
        </p:grpSp>
      </p:grpSp>
      <p:grpSp>
        <p:nvGrpSpPr>
          <p:cNvPr id="1002" name="グループ化 1001">
            <a:extLst>
              <a:ext uri="{FF2B5EF4-FFF2-40B4-BE49-F238E27FC236}">
                <a16:creationId xmlns:a16="http://schemas.microsoft.com/office/drawing/2014/main" id="{7DB37FBB-54DA-9F42-D6F8-AFD01BD4E731}"/>
              </a:ext>
            </a:extLst>
          </p:cNvPr>
          <p:cNvGrpSpPr/>
          <p:nvPr/>
        </p:nvGrpSpPr>
        <p:grpSpPr>
          <a:xfrm>
            <a:off x="9838755" y="4771606"/>
            <a:ext cx="2534399" cy="1035759"/>
            <a:chOff x="9838755" y="4771606"/>
            <a:chExt cx="2534399" cy="1035759"/>
          </a:xfrm>
        </p:grpSpPr>
        <p:grpSp>
          <p:nvGrpSpPr>
            <p:cNvPr id="979" name="グループ化 978">
              <a:extLst>
                <a:ext uri="{FF2B5EF4-FFF2-40B4-BE49-F238E27FC236}">
                  <a16:creationId xmlns:a16="http://schemas.microsoft.com/office/drawing/2014/main" id="{DA6CFEFE-5551-558B-925B-F1C4C7E83C65}"/>
                </a:ext>
              </a:extLst>
            </p:cNvPr>
            <p:cNvGrpSpPr/>
            <p:nvPr/>
          </p:nvGrpSpPr>
          <p:grpSpPr>
            <a:xfrm>
              <a:off x="9838755" y="4771606"/>
              <a:ext cx="518203" cy="1035759"/>
              <a:chOff x="8462453" y="2034048"/>
              <a:chExt cx="518203" cy="1035759"/>
            </a:xfrm>
          </p:grpSpPr>
          <p:pic>
            <p:nvPicPr>
              <p:cNvPr id="992" name="図 991">
                <a:extLst>
                  <a:ext uri="{FF2B5EF4-FFF2-40B4-BE49-F238E27FC236}">
                    <a16:creationId xmlns:a16="http://schemas.microsoft.com/office/drawing/2014/main" id="{CB2DBE88-F515-1EFF-36C9-3994F6A3E57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3" y="2582687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993" name="図 992">
                <a:extLst>
                  <a:ext uri="{FF2B5EF4-FFF2-40B4-BE49-F238E27FC236}">
                    <a16:creationId xmlns:a16="http://schemas.microsoft.com/office/drawing/2014/main" id="{E9941863-E8BC-00EE-5761-0BD45FC5857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4" y="2308367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994" name="図 993">
                <a:extLst>
                  <a:ext uri="{FF2B5EF4-FFF2-40B4-BE49-F238E27FC236}">
                    <a16:creationId xmlns:a16="http://schemas.microsoft.com/office/drawing/2014/main" id="{B8AE21B5-9FFC-6C8A-BCF9-C40C6EA0EB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4" y="203404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995" name="図 994">
                <a:extLst>
                  <a:ext uri="{FF2B5EF4-FFF2-40B4-BE49-F238E27FC236}">
                    <a16:creationId xmlns:a16="http://schemas.microsoft.com/office/drawing/2014/main" id="{F2CE9836-A708-3698-05AE-D15FB712809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3" y="2857006"/>
                <a:ext cx="518202" cy="212801"/>
              </a:xfrm>
              <a:prstGeom prst="rect">
                <a:avLst/>
              </a:prstGeom>
            </p:spPr>
          </p:pic>
        </p:grpSp>
        <p:grpSp>
          <p:nvGrpSpPr>
            <p:cNvPr id="980" name="グループ化 979">
              <a:extLst>
                <a:ext uri="{FF2B5EF4-FFF2-40B4-BE49-F238E27FC236}">
                  <a16:creationId xmlns:a16="http://schemas.microsoft.com/office/drawing/2014/main" id="{4DC86578-7BA0-6746-C5D2-486FC4736F86}"/>
                </a:ext>
              </a:extLst>
            </p:cNvPr>
            <p:cNvGrpSpPr/>
            <p:nvPr/>
          </p:nvGrpSpPr>
          <p:grpSpPr>
            <a:xfrm>
              <a:off x="10510820" y="4771606"/>
              <a:ext cx="518203" cy="1035759"/>
              <a:chOff x="8462453" y="2034048"/>
              <a:chExt cx="518203" cy="1035759"/>
            </a:xfrm>
          </p:grpSpPr>
          <p:pic>
            <p:nvPicPr>
              <p:cNvPr id="987" name="図 986">
                <a:extLst>
                  <a:ext uri="{FF2B5EF4-FFF2-40B4-BE49-F238E27FC236}">
                    <a16:creationId xmlns:a16="http://schemas.microsoft.com/office/drawing/2014/main" id="{B8D30B6D-80C9-B4FD-B8A1-BD395578E77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3" y="2582687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988" name="図 987">
                <a:extLst>
                  <a:ext uri="{FF2B5EF4-FFF2-40B4-BE49-F238E27FC236}">
                    <a16:creationId xmlns:a16="http://schemas.microsoft.com/office/drawing/2014/main" id="{324DCCF2-EA0A-F6B2-C3A3-9107EFDDB8D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4" y="2308367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989" name="図 988">
                <a:extLst>
                  <a:ext uri="{FF2B5EF4-FFF2-40B4-BE49-F238E27FC236}">
                    <a16:creationId xmlns:a16="http://schemas.microsoft.com/office/drawing/2014/main" id="{DF5DFD79-735C-CC05-101B-38C3A1FA009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4" y="203404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990" name="図 989">
                <a:extLst>
                  <a:ext uri="{FF2B5EF4-FFF2-40B4-BE49-F238E27FC236}">
                    <a16:creationId xmlns:a16="http://schemas.microsoft.com/office/drawing/2014/main" id="{09270163-3C25-C4F0-31E4-E9435D58564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3" y="2857006"/>
                <a:ext cx="518202" cy="212801"/>
              </a:xfrm>
              <a:prstGeom prst="rect">
                <a:avLst/>
              </a:prstGeom>
            </p:spPr>
          </p:pic>
        </p:grpSp>
        <p:grpSp>
          <p:nvGrpSpPr>
            <p:cNvPr id="981" name="グループ化 980">
              <a:extLst>
                <a:ext uri="{FF2B5EF4-FFF2-40B4-BE49-F238E27FC236}">
                  <a16:creationId xmlns:a16="http://schemas.microsoft.com/office/drawing/2014/main" id="{D4457693-B72C-5CF1-797D-93423DE6F057}"/>
                </a:ext>
              </a:extLst>
            </p:cNvPr>
            <p:cNvGrpSpPr/>
            <p:nvPr/>
          </p:nvGrpSpPr>
          <p:grpSpPr>
            <a:xfrm>
              <a:off x="11182885" y="4771606"/>
              <a:ext cx="518203" cy="1035759"/>
              <a:chOff x="8462453" y="2034048"/>
              <a:chExt cx="518203" cy="1035759"/>
            </a:xfrm>
          </p:grpSpPr>
          <p:pic>
            <p:nvPicPr>
              <p:cNvPr id="982" name="図 981">
                <a:extLst>
                  <a:ext uri="{FF2B5EF4-FFF2-40B4-BE49-F238E27FC236}">
                    <a16:creationId xmlns:a16="http://schemas.microsoft.com/office/drawing/2014/main" id="{10CD3D0D-9CE2-849B-E6A9-5292B8AE570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3" y="2582687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983" name="図 982">
                <a:extLst>
                  <a:ext uri="{FF2B5EF4-FFF2-40B4-BE49-F238E27FC236}">
                    <a16:creationId xmlns:a16="http://schemas.microsoft.com/office/drawing/2014/main" id="{6F2B0A57-6D7B-5AE9-2618-BEFFB1BC981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4" y="2308367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984" name="図 983">
                <a:extLst>
                  <a:ext uri="{FF2B5EF4-FFF2-40B4-BE49-F238E27FC236}">
                    <a16:creationId xmlns:a16="http://schemas.microsoft.com/office/drawing/2014/main" id="{42FB6DFB-617F-97C4-4A4C-5D7EDCD0A62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4" y="203404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985" name="図 984">
                <a:extLst>
                  <a:ext uri="{FF2B5EF4-FFF2-40B4-BE49-F238E27FC236}">
                    <a16:creationId xmlns:a16="http://schemas.microsoft.com/office/drawing/2014/main" id="{87A62F67-87FC-50F7-0593-199D709A9B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3" y="2857006"/>
                <a:ext cx="518202" cy="212801"/>
              </a:xfrm>
              <a:prstGeom prst="rect">
                <a:avLst/>
              </a:prstGeom>
            </p:spPr>
          </p:pic>
        </p:grpSp>
        <p:grpSp>
          <p:nvGrpSpPr>
            <p:cNvPr id="997" name="グループ化 996">
              <a:extLst>
                <a:ext uri="{FF2B5EF4-FFF2-40B4-BE49-F238E27FC236}">
                  <a16:creationId xmlns:a16="http://schemas.microsoft.com/office/drawing/2014/main" id="{0D272516-449A-8FD3-226D-223F22EDC115}"/>
                </a:ext>
              </a:extLst>
            </p:cNvPr>
            <p:cNvGrpSpPr/>
            <p:nvPr/>
          </p:nvGrpSpPr>
          <p:grpSpPr>
            <a:xfrm>
              <a:off x="11854951" y="4771606"/>
              <a:ext cx="518203" cy="1035759"/>
              <a:chOff x="8462453" y="2034048"/>
              <a:chExt cx="518203" cy="1035759"/>
            </a:xfrm>
          </p:grpSpPr>
          <p:pic>
            <p:nvPicPr>
              <p:cNvPr id="998" name="図 997">
                <a:extLst>
                  <a:ext uri="{FF2B5EF4-FFF2-40B4-BE49-F238E27FC236}">
                    <a16:creationId xmlns:a16="http://schemas.microsoft.com/office/drawing/2014/main" id="{DCEA0CEA-5427-49C5-D841-3B3E23C4E05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3" y="2582687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999" name="図 998">
                <a:extLst>
                  <a:ext uri="{FF2B5EF4-FFF2-40B4-BE49-F238E27FC236}">
                    <a16:creationId xmlns:a16="http://schemas.microsoft.com/office/drawing/2014/main" id="{5D108087-D022-75E3-815C-E6D0A213699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4" y="2308367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1000" name="図 999">
                <a:extLst>
                  <a:ext uri="{FF2B5EF4-FFF2-40B4-BE49-F238E27FC236}">
                    <a16:creationId xmlns:a16="http://schemas.microsoft.com/office/drawing/2014/main" id="{72A6EA06-6BB7-320B-DFF5-AFF71DE9988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4" y="203404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1001" name="図 1000">
                <a:extLst>
                  <a:ext uri="{FF2B5EF4-FFF2-40B4-BE49-F238E27FC236}">
                    <a16:creationId xmlns:a16="http://schemas.microsoft.com/office/drawing/2014/main" id="{77337D7D-10B2-E20A-EC83-E481418BE86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462453" y="2857006"/>
                <a:ext cx="518202" cy="212801"/>
              </a:xfrm>
              <a:prstGeom prst="rect">
                <a:avLst/>
              </a:prstGeom>
            </p:spPr>
          </p:pic>
        </p:grpSp>
      </p:grpSp>
      <p:grpSp>
        <p:nvGrpSpPr>
          <p:cNvPr id="685" name="グループ化 684">
            <a:extLst>
              <a:ext uri="{FF2B5EF4-FFF2-40B4-BE49-F238E27FC236}">
                <a16:creationId xmlns:a16="http://schemas.microsoft.com/office/drawing/2014/main" id="{2F2B6BD8-DB25-FBA3-0D2D-62D61FEE5B9B}"/>
              </a:ext>
            </a:extLst>
          </p:cNvPr>
          <p:cNvGrpSpPr/>
          <p:nvPr/>
        </p:nvGrpSpPr>
        <p:grpSpPr>
          <a:xfrm>
            <a:off x="1161333" y="4676850"/>
            <a:ext cx="1182648" cy="1575294"/>
            <a:chOff x="1161333" y="4676850"/>
            <a:chExt cx="1182648" cy="1575294"/>
          </a:xfrm>
        </p:grpSpPr>
        <p:grpSp>
          <p:nvGrpSpPr>
            <p:cNvPr id="667" name="グループ化 666">
              <a:extLst>
                <a:ext uri="{FF2B5EF4-FFF2-40B4-BE49-F238E27FC236}">
                  <a16:creationId xmlns:a16="http://schemas.microsoft.com/office/drawing/2014/main" id="{5664D664-AB05-7A49-044E-AD7073B46A95}"/>
                </a:ext>
              </a:extLst>
            </p:cNvPr>
            <p:cNvGrpSpPr/>
            <p:nvPr/>
          </p:nvGrpSpPr>
          <p:grpSpPr>
            <a:xfrm>
              <a:off x="1161333" y="4676850"/>
              <a:ext cx="518202" cy="1575294"/>
              <a:chOff x="1161333" y="4676850"/>
              <a:chExt cx="518202" cy="1575294"/>
            </a:xfrm>
          </p:grpSpPr>
          <p:pic>
            <p:nvPicPr>
              <p:cNvPr id="1008" name="図 1007">
                <a:extLst>
                  <a:ext uri="{FF2B5EF4-FFF2-40B4-BE49-F238E27FC236}">
                    <a16:creationId xmlns:a16="http://schemas.microsoft.com/office/drawing/2014/main" id="{0FA8BF4F-D4DA-D5F9-EC92-080A8737840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1161333" y="5494347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1009" name="図 1008">
                <a:extLst>
                  <a:ext uri="{FF2B5EF4-FFF2-40B4-BE49-F238E27FC236}">
                    <a16:creationId xmlns:a16="http://schemas.microsoft.com/office/drawing/2014/main" id="{9595B63A-E4EE-FAB7-D241-BC104768C12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1161333" y="5766846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1010" name="図 1009">
                <a:extLst>
                  <a:ext uri="{FF2B5EF4-FFF2-40B4-BE49-F238E27FC236}">
                    <a16:creationId xmlns:a16="http://schemas.microsoft.com/office/drawing/2014/main" id="{3433B259-F6E4-675C-7588-89CC34E8250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1161333" y="6039343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1011" name="図 1010">
                <a:extLst>
                  <a:ext uri="{FF2B5EF4-FFF2-40B4-BE49-F238E27FC236}">
                    <a16:creationId xmlns:a16="http://schemas.microsoft.com/office/drawing/2014/main" id="{5D10E8D8-6BB4-24DA-5651-E939700479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1161333" y="522184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665" name="図 664">
                <a:extLst>
                  <a:ext uri="{FF2B5EF4-FFF2-40B4-BE49-F238E27FC236}">
                    <a16:creationId xmlns:a16="http://schemas.microsoft.com/office/drawing/2014/main" id="{0669464B-4AE6-FE22-B58A-5935CB123A9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1161333" y="494934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666" name="図 665">
                <a:extLst>
                  <a:ext uri="{FF2B5EF4-FFF2-40B4-BE49-F238E27FC236}">
                    <a16:creationId xmlns:a16="http://schemas.microsoft.com/office/drawing/2014/main" id="{15598462-2BDE-0DA6-1B49-0E75708A0C6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1161333" y="4676850"/>
                <a:ext cx="518202" cy="212801"/>
              </a:xfrm>
              <a:prstGeom prst="rect">
                <a:avLst/>
              </a:prstGeom>
            </p:spPr>
          </p:pic>
        </p:grpSp>
        <p:grpSp>
          <p:nvGrpSpPr>
            <p:cNvPr id="678" name="グループ化 677">
              <a:extLst>
                <a:ext uri="{FF2B5EF4-FFF2-40B4-BE49-F238E27FC236}">
                  <a16:creationId xmlns:a16="http://schemas.microsoft.com/office/drawing/2014/main" id="{13AB9D18-BDA5-BE59-4280-55E4D9CF1225}"/>
                </a:ext>
              </a:extLst>
            </p:cNvPr>
            <p:cNvGrpSpPr/>
            <p:nvPr/>
          </p:nvGrpSpPr>
          <p:grpSpPr>
            <a:xfrm>
              <a:off x="1825779" y="4676850"/>
              <a:ext cx="518202" cy="1575294"/>
              <a:chOff x="1161333" y="4676850"/>
              <a:chExt cx="518202" cy="1575294"/>
            </a:xfrm>
          </p:grpSpPr>
          <p:pic>
            <p:nvPicPr>
              <p:cNvPr id="679" name="図 678">
                <a:extLst>
                  <a:ext uri="{FF2B5EF4-FFF2-40B4-BE49-F238E27FC236}">
                    <a16:creationId xmlns:a16="http://schemas.microsoft.com/office/drawing/2014/main" id="{A6F03216-1AE1-EC88-A606-7CCB3B847E5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1161333" y="5494347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680" name="図 679">
                <a:extLst>
                  <a:ext uri="{FF2B5EF4-FFF2-40B4-BE49-F238E27FC236}">
                    <a16:creationId xmlns:a16="http://schemas.microsoft.com/office/drawing/2014/main" id="{800481C4-6018-92E3-F7D4-28A9EF9D3F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1161333" y="5766846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681" name="図 680">
                <a:extLst>
                  <a:ext uri="{FF2B5EF4-FFF2-40B4-BE49-F238E27FC236}">
                    <a16:creationId xmlns:a16="http://schemas.microsoft.com/office/drawing/2014/main" id="{6AACFD08-CB9E-619B-FEC4-6CFB63372C4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1161333" y="6039343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682" name="図 681">
                <a:extLst>
                  <a:ext uri="{FF2B5EF4-FFF2-40B4-BE49-F238E27FC236}">
                    <a16:creationId xmlns:a16="http://schemas.microsoft.com/office/drawing/2014/main" id="{0A385BC3-F927-FFDB-E45B-1C463D6863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1161333" y="522184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683" name="図 682">
                <a:extLst>
                  <a:ext uri="{FF2B5EF4-FFF2-40B4-BE49-F238E27FC236}">
                    <a16:creationId xmlns:a16="http://schemas.microsoft.com/office/drawing/2014/main" id="{040E1835-F802-079B-3F1F-EDC83B94B66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1161333" y="494934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684" name="図 683">
                <a:extLst>
                  <a:ext uri="{FF2B5EF4-FFF2-40B4-BE49-F238E27FC236}">
                    <a16:creationId xmlns:a16="http://schemas.microsoft.com/office/drawing/2014/main" id="{A2983E51-DDC5-8448-C68C-77EC7CE4A8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1161333" y="4676850"/>
                <a:ext cx="518202" cy="212801"/>
              </a:xfrm>
              <a:prstGeom prst="rect">
                <a:avLst/>
              </a:prstGeom>
            </p:spPr>
          </p:pic>
        </p:grpSp>
      </p:grpSp>
      <p:grpSp>
        <p:nvGrpSpPr>
          <p:cNvPr id="768" name="グループ化 767">
            <a:extLst>
              <a:ext uri="{FF2B5EF4-FFF2-40B4-BE49-F238E27FC236}">
                <a16:creationId xmlns:a16="http://schemas.microsoft.com/office/drawing/2014/main" id="{F3F42150-2C39-FE48-3DFA-A7EA66ECE440}"/>
              </a:ext>
            </a:extLst>
          </p:cNvPr>
          <p:cNvGrpSpPr/>
          <p:nvPr/>
        </p:nvGrpSpPr>
        <p:grpSpPr>
          <a:xfrm>
            <a:off x="974916" y="7280767"/>
            <a:ext cx="3798844" cy="1859500"/>
            <a:chOff x="974916" y="7280767"/>
            <a:chExt cx="3798844" cy="1859500"/>
          </a:xfrm>
        </p:grpSpPr>
        <p:grpSp>
          <p:nvGrpSpPr>
            <p:cNvPr id="265" name="グループ化 264">
              <a:extLst>
                <a:ext uri="{FF2B5EF4-FFF2-40B4-BE49-F238E27FC236}">
                  <a16:creationId xmlns:a16="http://schemas.microsoft.com/office/drawing/2014/main" id="{E8710F56-FB3A-12DB-8868-FB13E857DCDA}"/>
                </a:ext>
              </a:extLst>
            </p:cNvPr>
            <p:cNvGrpSpPr/>
            <p:nvPr/>
          </p:nvGrpSpPr>
          <p:grpSpPr>
            <a:xfrm>
              <a:off x="974916" y="7280767"/>
              <a:ext cx="3798844" cy="518204"/>
              <a:chOff x="974916" y="7280767"/>
              <a:chExt cx="3798844" cy="518204"/>
            </a:xfrm>
          </p:grpSpPr>
          <p:pic>
            <p:nvPicPr>
              <p:cNvPr id="695" name="図 694">
                <a:extLst>
                  <a:ext uri="{FF2B5EF4-FFF2-40B4-BE49-F238E27FC236}">
                    <a16:creationId xmlns:a16="http://schemas.microsoft.com/office/drawing/2014/main" id="{C0C1AD60-6EDF-7296-85CD-479D004D7E2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373914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696" name="図 695">
                <a:extLst>
                  <a:ext uri="{FF2B5EF4-FFF2-40B4-BE49-F238E27FC236}">
                    <a16:creationId xmlns:a16="http://schemas.microsoft.com/office/drawing/2014/main" id="{A3465944-5B24-C738-C833-206991CF931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098065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697" name="図 696">
                <a:extLst>
                  <a:ext uri="{FF2B5EF4-FFF2-40B4-BE49-F238E27FC236}">
                    <a16:creationId xmlns:a16="http://schemas.microsoft.com/office/drawing/2014/main" id="{6E03E2E7-9874-8D60-59B3-70FC159F410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822216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698" name="図 697">
                <a:extLst>
                  <a:ext uri="{FF2B5EF4-FFF2-40B4-BE49-F238E27FC236}">
                    <a16:creationId xmlns:a16="http://schemas.microsoft.com/office/drawing/2014/main" id="{13348193-6604-FFF0-6206-468BD9D5EC8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649763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699" name="図 698">
                <a:extLst>
                  <a:ext uri="{FF2B5EF4-FFF2-40B4-BE49-F238E27FC236}">
                    <a16:creationId xmlns:a16="http://schemas.microsoft.com/office/drawing/2014/main" id="{772031A5-78D0-0BC6-DF3A-D5BD0B99B8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925612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700" name="図 699">
                <a:extLst>
                  <a:ext uri="{FF2B5EF4-FFF2-40B4-BE49-F238E27FC236}">
                    <a16:creationId xmlns:a16="http://schemas.microsoft.com/office/drawing/2014/main" id="{90DF52F7-A3B7-3B45-48C7-0C8D33CAAF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201461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701" name="図 700">
                <a:extLst>
                  <a:ext uri="{FF2B5EF4-FFF2-40B4-BE49-F238E27FC236}">
                    <a16:creationId xmlns:a16="http://schemas.microsoft.com/office/drawing/2014/main" id="{AB93BC5C-D1E1-E738-5960-393770DBECD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029008" y="743346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702" name="図 701">
                <a:extLst>
                  <a:ext uri="{FF2B5EF4-FFF2-40B4-BE49-F238E27FC236}">
                    <a16:creationId xmlns:a16="http://schemas.microsoft.com/office/drawing/2014/main" id="{60D46F9F-57A3-5016-48BE-33FD5F36367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753159" y="743346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703" name="図 702">
                <a:extLst>
                  <a:ext uri="{FF2B5EF4-FFF2-40B4-BE49-F238E27FC236}">
                    <a16:creationId xmlns:a16="http://schemas.microsoft.com/office/drawing/2014/main" id="{3BBEA7EB-8487-4960-53EB-E215053FDFF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477310" y="743346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256" name="図 255">
                <a:extLst>
                  <a:ext uri="{FF2B5EF4-FFF2-40B4-BE49-F238E27FC236}">
                    <a16:creationId xmlns:a16="http://schemas.microsoft.com/office/drawing/2014/main" id="{6D4BA3A0-9848-1728-F685-D1E56E1504D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304857" y="743346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257" name="図 256">
                <a:extLst>
                  <a:ext uri="{FF2B5EF4-FFF2-40B4-BE49-F238E27FC236}">
                    <a16:creationId xmlns:a16="http://schemas.microsoft.com/office/drawing/2014/main" id="{06607D32-BB83-D25A-9332-F609450F6CB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580706" y="743346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258" name="図 257">
                <a:extLst>
                  <a:ext uri="{FF2B5EF4-FFF2-40B4-BE49-F238E27FC236}">
                    <a16:creationId xmlns:a16="http://schemas.microsoft.com/office/drawing/2014/main" id="{5BE2BAB4-4A21-96B0-8C56-E368FFC78A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856555" y="743346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259" name="図 258">
                <a:extLst>
                  <a:ext uri="{FF2B5EF4-FFF2-40B4-BE49-F238E27FC236}">
                    <a16:creationId xmlns:a16="http://schemas.microsoft.com/office/drawing/2014/main" id="{4B89A25E-E2B8-74ED-E9CA-FBCEB286844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132404" y="7433467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264" name="図 263">
                <a:extLst>
                  <a:ext uri="{FF2B5EF4-FFF2-40B4-BE49-F238E27FC236}">
                    <a16:creationId xmlns:a16="http://schemas.microsoft.com/office/drawing/2014/main" id="{2E3579FA-40C6-AF75-8CB3-879D2434536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408259" y="7433467"/>
                <a:ext cx="518202" cy="212801"/>
              </a:xfrm>
              <a:prstGeom prst="rect">
                <a:avLst/>
              </a:prstGeom>
            </p:spPr>
          </p:pic>
        </p:grpSp>
        <p:grpSp>
          <p:nvGrpSpPr>
            <p:cNvPr id="269" name="グループ化 268">
              <a:extLst>
                <a:ext uri="{FF2B5EF4-FFF2-40B4-BE49-F238E27FC236}">
                  <a16:creationId xmlns:a16="http://schemas.microsoft.com/office/drawing/2014/main" id="{316A39AD-D884-E4FA-ABDB-176DFB5C0F9A}"/>
                </a:ext>
              </a:extLst>
            </p:cNvPr>
            <p:cNvGrpSpPr/>
            <p:nvPr/>
          </p:nvGrpSpPr>
          <p:grpSpPr>
            <a:xfrm>
              <a:off x="974916" y="7952618"/>
              <a:ext cx="3798844" cy="518204"/>
              <a:chOff x="974916" y="7280767"/>
              <a:chExt cx="3798844" cy="518204"/>
            </a:xfrm>
          </p:grpSpPr>
          <p:pic>
            <p:nvPicPr>
              <p:cNvPr id="270" name="図 269">
                <a:extLst>
                  <a:ext uri="{FF2B5EF4-FFF2-40B4-BE49-F238E27FC236}">
                    <a16:creationId xmlns:a16="http://schemas.microsoft.com/office/drawing/2014/main" id="{D9028B76-20C6-4FF1-3F39-86BCEE9B76E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373914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271" name="図 270">
                <a:extLst>
                  <a:ext uri="{FF2B5EF4-FFF2-40B4-BE49-F238E27FC236}">
                    <a16:creationId xmlns:a16="http://schemas.microsoft.com/office/drawing/2014/main" id="{21DD8B34-02C7-02E8-F485-6B88E600E1D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098065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272" name="図 271">
                <a:extLst>
                  <a:ext uri="{FF2B5EF4-FFF2-40B4-BE49-F238E27FC236}">
                    <a16:creationId xmlns:a16="http://schemas.microsoft.com/office/drawing/2014/main" id="{AD81840E-58DD-1258-881C-4ECF18E5ADF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822216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273" name="図 272">
                <a:extLst>
                  <a:ext uri="{FF2B5EF4-FFF2-40B4-BE49-F238E27FC236}">
                    <a16:creationId xmlns:a16="http://schemas.microsoft.com/office/drawing/2014/main" id="{DB9EC87C-2D3F-F27C-FE78-4C2A30D9886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649763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274" name="図 273">
                <a:extLst>
                  <a:ext uri="{FF2B5EF4-FFF2-40B4-BE49-F238E27FC236}">
                    <a16:creationId xmlns:a16="http://schemas.microsoft.com/office/drawing/2014/main" id="{34A54C03-9EB7-F578-7C91-26657CA2719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925612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275" name="図 274">
                <a:extLst>
                  <a:ext uri="{FF2B5EF4-FFF2-40B4-BE49-F238E27FC236}">
                    <a16:creationId xmlns:a16="http://schemas.microsoft.com/office/drawing/2014/main" id="{40A5AA27-479B-E5A5-06AB-FC6891FBD2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201461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276" name="図 275">
                <a:extLst>
                  <a:ext uri="{FF2B5EF4-FFF2-40B4-BE49-F238E27FC236}">
                    <a16:creationId xmlns:a16="http://schemas.microsoft.com/office/drawing/2014/main" id="{7A2FD4E5-1795-FAFE-6CB2-B0D1CB7689E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029008" y="743346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277" name="図 276">
                <a:extLst>
                  <a:ext uri="{FF2B5EF4-FFF2-40B4-BE49-F238E27FC236}">
                    <a16:creationId xmlns:a16="http://schemas.microsoft.com/office/drawing/2014/main" id="{1CF42F62-17E3-9D61-609D-BAFF5169D80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753159" y="743346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278" name="図 277">
                <a:extLst>
                  <a:ext uri="{FF2B5EF4-FFF2-40B4-BE49-F238E27FC236}">
                    <a16:creationId xmlns:a16="http://schemas.microsoft.com/office/drawing/2014/main" id="{CFE724C9-8F2B-9B26-AF17-BF35C536BD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477310" y="743346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279" name="図 278">
                <a:extLst>
                  <a:ext uri="{FF2B5EF4-FFF2-40B4-BE49-F238E27FC236}">
                    <a16:creationId xmlns:a16="http://schemas.microsoft.com/office/drawing/2014/main" id="{14E8D18D-14F6-880B-B807-0C000DF41C5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304857" y="743346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280" name="図 279">
                <a:extLst>
                  <a:ext uri="{FF2B5EF4-FFF2-40B4-BE49-F238E27FC236}">
                    <a16:creationId xmlns:a16="http://schemas.microsoft.com/office/drawing/2014/main" id="{FD01AE5F-18C7-B3C4-4122-42F09E3693D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580706" y="743346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281" name="図 280">
                <a:extLst>
                  <a:ext uri="{FF2B5EF4-FFF2-40B4-BE49-F238E27FC236}">
                    <a16:creationId xmlns:a16="http://schemas.microsoft.com/office/drawing/2014/main" id="{48F705AD-0B66-0323-8C3E-75E0B210634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856555" y="743346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282" name="図 281">
                <a:extLst>
                  <a:ext uri="{FF2B5EF4-FFF2-40B4-BE49-F238E27FC236}">
                    <a16:creationId xmlns:a16="http://schemas.microsoft.com/office/drawing/2014/main" id="{E6758921-DF56-802C-358F-95B20E69658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132404" y="7433467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304" name="図 303">
                <a:extLst>
                  <a:ext uri="{FF2B5EF4-FFF2-40B4-BE49-F238E27FC236}">
                    <a16:creationId xmlns:a16="http://schemas.microsoft.com/office/drawing/2014/main" id="{52A82334-2FF5-5C52-2C64-00C1E08C8A2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408259" y="7433467"/>
                <a:ext cx="518202" cy="212801"/>
              </a:xfrm>
              <a:prstGeom prst="rect">
                <a:avLst/>
              </a:prstGeom>
            </p:spPr>
          </p:pic>
        </p:grpSp>
        <p:grpSp>
          <p:nvGrpSpPr>
            <p:cNvPr id="305" name="グループ化 304">
              <a:extLst>
                <a:ext uri="{FF2B5EF4-FFF2-40B4-BE49-F238E27FC236}">
                  <a16:creationId xmlns:a16="http://schemas.microsoft.com/office/drawing/2014/main" id="{0AFC8F67-3FE3-ACBA-7055-A81F17F6533C}"/>
                </a:ext>
              </a:extLst>
            </p:cNvPr>
            <p:cNvGrpSpPr/>
            <p:nvPr/>
          </p:nvGrpSpPr>
          <p:grpSpPr>
            <a:xfrm>
              <a:off x="974916" y="8622063"/>
              <a:ext cx="3798844" cy="518204"/>
              <a:chOff x="974916" y="7280767"/>
              <a:chExt cx="3798844" cy="518204"/>
            </a:xfrm>
          </p:grpSpPr>
          <p:pic>
            <p:nvPicPr>
              <p:cNvPr id="306" name="図 305">
                <a:extLst>
                  <a:ext uri="{FF2B5EF4-FFF2-40B4-BE49-F238E27FC236}">
                    <a16:creationId xmlns:a16="http://schemas.microsoft.com/office/drawing/2014/main" id="{074DE449-1F51-B3E2-D2C4-86FE25AA64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373914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307" name="図 306">
                <a:extLst>
                  <a:ext uri="{FF2B5EF4-FFF2-40B4-BE49-F238E27FC236}">
                    <a16:creationId xmlns:a16="http://schemas.microsoft.com/office/drawing/2014/main" id="{6D76ED6F-634B-A06D-54D2-6C34D5FA00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098065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308" name="図 307">
                <a:extLst>
                  <a:ext uri="{FF2B5EF4-FFF2-40B4-BE49-F238E27FC236}">
                    <a16:creationId xmlns:a16="http://schemas.microsoft.com/office/drawing/2014/main" id="{825A2655-B4A9-B6F1-EB7C-490360E4CAF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822216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309" name="図 308">
                <a:extLst>
                  <a:ext uri="{FF2B5EF4-FFF2-40B4-BE49-F238E27FC236}">
                    <a16:creationId xmlns:a16="http://schemas.microsoft.com/office/drawing/2014/main" id="{65BD6E62-C5B9-F755-15A8-C6A802DAA8F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649763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310" name="図 309">
                <a:extLst>
                  <a:ext uri="{FF2B5EF4-FFF2-40B4-BE49-F238E27FC236}">
                    <a16:creationId xmlns:a16="http://schemas.microsoft.com/office/drawing/2014/main" id="{67B9EBC5-DA04-C9B6-8886-316E4F72CB8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925612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311" name="図 310">
                <a:extLst>
                  <a:ext uri="{FF2B5EF4-FFF2-40B4-BE49-F238E27FC236}">
                    <a16:creationId xmlns:a16="http://schemas.microsoft.com/office/drawing/2014/main" id="{AF242028-AFEF-4369-56BC-D6C6E38081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201461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312" name="図 311">
                <a:extLst>
                  <a:ext uri="{FF2B5EF4-FFF2-40B4-BE49-F238E27FC236}">
                    <a16:creationId xmlns:a16="http://schemas.microsoft.com/office/drawing/2014/main" id="{9E512E67-1B84-35D9-40A7-E1E1E8EF11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029008" y="743346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313" name="図 312">
                <a:extLst>
                  <a:ext uri="{FF2B5EF4-FFF2-40B4-BE49-F238E27FC236}">
                    <a16:creationId xmlns:a16="http://schemas.microsoft.com/office/drawing/2014/main" id="{78E58738-547B-B611-B7D5-C9F5CEBF03A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753159" y="743346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314" name="図 313">
                <a:extLst>
                  <a:ext uri="{FF2B5EF4-FFF2-40B4-BE49-F238E27FC236}">
                    <a16:creationId xmlns:a16="http://schemas.microsoft.com/office/drawing/2014/main" id="{4965CFAC-4029-F49A-F163-57EAA321658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477310" y="743346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315" name="図 314">
                <a:extLst>
                  <a:ext uri="{FF2B5EF4-FFF2-40B4-BE49-F238E27FC236}">
                    <a16:creationId xmlns:a16="http://schemas.microsoft.com/office/drawing/2014/main" id="{ED23C234-9817-A871-638E-79331311E77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304857" y="743346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316" name="図 315">
                <a:extLst>
                  <a:ext uri="{FF2B5EF4-FFF2-40B4-BE49-F238E27FC236}">
                    <a16:creationId xmlns:a16="http://schemas.microsoft.com/office/drawing/2014/main" id="{ED8DADBA-89A2-B338-D958-C000D18A71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580706" y="743346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317" name="図 316">
                <a:extLst>
                  <a:ext uri="{FF2B5EF4-FFF2-40B4-BE49-F238E27FC236}">
                    <a16:creationId xmlns:a16="http://schemas.microsoft.com/office/drawing/2014/main" id="{295DD711-32F6-5238-8B69-1812564B87F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856555" y="743346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318" name="図 317">
                <a:extLst>
                  <a:ext uri="{FF2B5EF4-FFF2-40B4-BE49-F238E27FC236}">
                    <a16:creationId xmlns:a16="http://schemas.microsoft.com/office/drawing/2014/main" id="{8E9D88DF-0427-1742-8509-536155E95B9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132404" y="7433467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319" name="図 318">
                <a:extLst>
                  <a:ext uri="{FF2B5EF4-FFF2-40B4-BE49-F238E27FC236}">
                    <a16:creationId xmlns:a16="http://schemas.microsoft.com/office/drawing/2014/main" id="{EF74CBB3-273E-2ED5-8EF7-432B8EBAEB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408259" y="7433467"/>
                <a:ext cx="518202" cy="212801"/>
              </a:xfrm>
              <a:prstGeom prst="rect">
                <a:avLst/>
              </a:prstGeom>
            </p:spPr>
          </p:pic>
        </p:grpSp>
      </p:grpSp>
      <p:grpSp>
        <p:nvGrpSpPr>
          <p:cNvPr id="842" name="グループ化 841">
            <a:extLst>
              <a:ext uri="{FF2B5EF4-FFF2-40B4-BE49-F238E27FC236}">
                <a16:creationId xmlns:a16="http://schemas.microsoft.com/office/drawing/2014/main" id="{DAD44566-EC61-A798-F5B0-D5502DABF55F}"/>
              </a:ext>
            </a:extLst>
          </p:cNvPr>
          <p:cNvGrpSpPr/>
          <p:nvPr/>
        </p:nvGrpSpPr>
        <p:grpSpPr>
          <a:xfrm>
            <a:off x="5602727" y="7283699"/>
            <a:ext cx="2419593" cy="1871691"/>
            <a:chOff x="5602727" y="7287509"/>
            <a:chExt cx="2419593" cy="1871691"/>
          </a:xfrm>
        </p:grpSpPr>
        <p:grpSp>
          <p:nvGrpSpPr>
            <p:cNvPr id="770" name="グループ化 769">
              <a:extLst>
                <a:ext uri="{FF2B5EF4-FFF2-40B4-BE49-F238E27FC236}">
                  <a16:creationId xmlns:a16="http://schemas.microsoft.com/office/drawing/2014/main" id="{4A9FE0EB-F929-3A65-80A8-5716C02A813E}"/>
                </a:ext>
              </a:extLst>
            </p:cNvPr>
            <p:cNvGrpSpPr/>
            <p:nvPr/>
          </p:nvGrpSpPr>
          <p:grpSpPr>
            <a:xfrm rot="10800000">
              <a:off x="5602727" y="8640997"/>
              <a:ext cx="2419593" cy="518203"/>
              <a:chOff x="974916" y="7280768"/>
              <a:chExt cx="2419593" cy="518203"/>
            </a:xfrm>
          </p:grpSpPr>
          <p:pic>
            <p:nvPicPr>
              <p:cNvPr id="827" name="図 826">
                <a:extLst>
                  <a:ext uri="{FF2B5EF4-FFF2-40B4-BE49-F238E27FC236}">
                    <a16:creationId xmlns:a16="http://schemas.microsoft.com/office/drawing/2014/main" id="{CF3947AC-7FDB-4978-3095-916B59D84EB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373914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828" name="図 827">
                <a:extLst>
                  <a:ext uri="{FF2B5EF4-FFF2-40B4-BE49-F238E27FC236}">
                    <a16:creationId xmlns:a16="http://schemas.microsoft.com/office/drawing/2014/main" id="{FF09D879-F2E6-325E-B00F-A6FF17CA50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098065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829" name="図 828">
                <a:extLst>
                  <a:ext uri="{FF2B5EF4-FFF2-40B4-BE49-F238E27FC236}">
                    <a16:creationId xmlns:a16="http://schemas.microsoft.com/office/drawing/2014/main" id="{0E6AAB6A-6435-036F-BDE8-FD369B6AB30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822216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830" name="図 829">
                <a:extLst>
                  <a:ext uri="{FF2B5EF4-FFF2-40B4-BE49-F238E27FC236}">
                    <a16:creationId xmlns:a16="http://schemas.microsoft.com/office/drawing/2014/main" id="{F1F3FF53-C965-53CF-06E4-78323604D37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649763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831" name="図 830">
                <a:extLst>
                  <a:ext uri="{FF2B5EF4-FFF2-40B4-BE49-F238E27FC236}">
                    <a16:creationId xmlns:a16="http://schemas.microsoft.com/office/drawing/2014/main" id="{1C71F086-AD6F-D7FD-E782-32AA7485A68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925612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832" name="図 831">
                <a:extLst>
                  <a:ext uri="{FF2B5EF4-FFF2-40B4-BE49-F238E27FC236}">
                    <a16:creationId xmlns:a16="http://schemas.microsoft.com/office/drawing/2014/main" id="{A46FDE90-2F9B-EAE1-9E88-AE188275CBA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201461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833" name="図 832">
                <a:extLst>
                  <a:ext uri="{FF2B5EF4-FFF2-40B4-BE49-F238E27FC236}">
                    <a16:creationId xmlns:a16="http://schemas.microsoft.com/office/drawing/2014/main" id="{5C9AE778-AB0F-752F-B007-79EDEAAB8E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029008" y="743346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834" name="図 833">
                <a:extLst>
                  <a:ext uri="{FF2B5EF4-FFF2-40B4-BE49-F238E27FC236}">
                    <a16:creationId xmlns:a16="http://schemas.microsoft.com/office/drawing/2014/main" id="{EBF4F340-4FED-5BB6-02B1-7781FB3DAE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753159" y="743346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835" name="図 834">
                <a:extLst>
                  <a:ext uri="{FF2B5EF4-FFF2-40B4-BE49-F238E27FC236}">
                    <a16:creationId xmlns:a16="http://schemas.microsoft.com/office/drawing/2014/main" id="{2CE97052-0C4A-951F-BA0F-A8EC9AC73FB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477310" y="7433469"/>
                <a:ext cx="518202" cy="212801"/>
              </a:xfrm>
              <a:prstGeom prst="rect">
                <a:avLst/>
              </a:prstGeom>
            </p:spPr>
          </p:pic>
        </p:grpSp>
        <p:grpSp>
          <p:nvGrpSpPr>
            <p:cNvPr id="771" name="グループ化 770">
              <a:extLst>
                <a:ext uri="{FF2B5EF4-FFF2-40B4-BE49-F238E27FC236}">
                  <a16:creationId xmlns:a16="http://schemas.microsoft.com/office/drawing/2014/main" id="{3FD44BDC-351A-8B66-3E76-C52C4054604A}"/>
                </a:ext>
              </a:extLst>
            </p:cNvPr>
            <p:cNvGrpSpPr/>
            <p:nvPr/>
          </p:nvGrpSpPr>
          <p:grpSpPr>
            <a:xfrm rot="10800000">
              <a:off x="5602727" y="7964253"/>
              <a:ext cx="2419593" cy="518203"/>
              <a:chOff x="974916" y="7280768"/>
              <a:chExt cx="2419593" cy="518203"/>
            </a:xfrm>
          </p:grpSpPr>
          <p:pic>
            <p:nvPicPr>
              <p:cNvPr id="793" name="図 792">
                <a:extLst>
                  <a:ext uri="{FF2B5EF4-FFF2-40B4-BE49-F238E27FC236}">
                    <a16:creationId xmlns:a16="http://schemas.microsoft.com/office/drawing/2014/main" id="{392AE195-5114-BA2A-C1BE-B7EAC9EDD64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373914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794" name="図 793">
                <a:extLst>
                  <a:ext uri="{FF2B5EF4-FFF2-40B4-BE49-F238E27FC236}">
                    <a16:creationId xmlns:a16="http://schemas.microsoft.com/office/drawing/2014/main" id="{A233EEAC-46D7-FBF1-74C5-97129268904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098065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795" name="図 794">
                <a:extLst>
                  <a:ext uri="{FF2B5EF4-FFF2-40B4-BE49-F238E27FC236}">
                    <a16:creationId xmlns:a16="http://schemas.microsoft.com/office/drawing/2014/main" id="{511B3582-76E1-6679-1F3D-3E87635AE2C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822216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796" name="図 795">
                <a:extLst>
                  <a:ext uri="{FF2B5EF4-FFF2-40B4-BE49-F238E27FC236}">
                    <a16:creationId xmlns:a16="http://schemas.microsoft.com/office/drawing/2014/main" id="{16755B1C-750C-5551-305D-D044935D834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649763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797" name="図 796">
                <a:extLst>
                  <a:ext uri="{FF2B5EF4-FFF2-40B4-BE49-F238E27FC236}">
                    <a16:creationId xmlns:a16="http://schemas.microsoft.com/office/drawing/2014/main" id="{2DE69A2C-8532-E791-359F-B645F79F2EB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925612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798" name="図 797">
                <a:extLst>
                  <a:ext uri="{FF2B5EF4-FFF2-40B4-BE49-F238E27FC236}">
                    <a16:creationId xmlns:a16="http://schemas.microsoft.com/office/drawing/2014/main" id="{2A8C8B6F-24CE-386E-80C8-5D6C4FB858A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201461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799" name="図 798">
                <a:extLst>
                  <a:ext uri="{FF2B5EF4-FFF2-40B4-BE49-F238E27FC236}">
                    <a16:creationId xmlns:a16="http://schemas.microsoft.com/office/drawing/2014/main" id="{94229AC3-650D-5950-29B3-08EDF2CDAD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029008" y="743346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800" name="図 799">
                <a:extLst>
                  <a:ext uri="{FF2B5EF4-FFF2-40B4-BE49-F238E27FC236}">
                    <a16:creationId xmlns:a16="http://schemas.microsoft.com/office/drawing/2014/main" id="{3F06C73C-EF35-A995-7D99-0F2F7698C9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753159" y="743346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821" name="図 820">
                <a:extLst>
                  <a:ext uri="{FF2B5EF4-FFF2-40B4-BE49-F238E27FC236}">
                    <a16:creationId xmlns:a16="http://schemas.microsoft.com/office/drawing/2014/main" id="{811B379B-7EA0-27E7-7A2A-156438F265F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477310" y="7433469"/>
                <a:ext cx="518202" cy="212801"/>
              </a:xfrm>
              <a:prstGeom prst="rect">
                <a:avLst/>
              </a:prstGeom>
            </p:spPr>
          </p:pic>
        </p:grpSp>
        <p:grpSp>
          <p:nvGrpSpPr>
            <p:cNvPr id="772" name="グループ化 771">
              <a:extLst>
                <a:ext uri="{FF2B5EF4-FFF2-40B4-BE49-F238E27FC236}">
                  <a16:creationId xmlns:a16="http://schemas.microsoft.com/office/drawing/2014/main" id="{9E05CAE7-977A-8E45-28D8-650EEA780F73}"/>
                </a:ext>
              </a:extLst>
            </p:cNvPr>
            <p:cNvGrpSpPr/>
            <p:nvPr/>
          </p:nvGrpSpPr>
          <p:grpSpPr>
            <a:xfrm rot="10800000">
              <a:off x="5602727" y="7287509"/>
              <a:ext cx="2419593" cy="518203"/>
              <a:chOff x="974916" y="7280768"/>
              <a:chExt cx="2419593" cy="518203"/>
            </a:xfrm>
          </p:grpSpPr>
          <p:pic>
            <p:nvPicPr>
              <p:cNvPr id="773" name="図 772">
                <a:extLst>
                  <a:ext uri="{FF2B5EF4-FFF2-40B4-BE49-F238E27FC236}">
                    <a16:creationId xmlns:a16="http://schemas.microsoft.com/office/drawing/2014/main" id="{14C6C8CD-EFB1-B65C-22BF-BF7D157F7F1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373914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774" name="図 773">
                <a:extLst>
                  <a:ext uri="{FF2B5EF4-FFF2-40B4-BE49-F238E27FC236}">
                    <a16:creationId xmlns:a16="http://schemas.microsoft.com/office/drawing/2014/main" id="{2CC326A9-9052-2884-7995-AC6443E1EF4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098065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775" name="図 774">
                <a:extLst>
                  <a:ext uri="{FF2B5EF4-FFF2-40B4-BE49-F238E27FC236}">
                    <a16:creationId xmlns:a16="http://schemas.microsoft.com/office/drawing/2014/main" id="{F9455B0E-7BAC-1DB2-340B-448AFD3D934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822216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776" name="図 775">
                <a:extLst>
                  <a:ext uri="{FF2B5EF4-FFF2-40B4-BE49-F238E27FC236}">
                    <a16:creationId xmlns:a16="http://schemas.microsoft.com/office/drawing/2014/main" id="{6ECF0B45-9038-387C-2913-C9FE1736F6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649763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777" name="図 776">
                <a:extLst>
                  <a:ext uri="{FF2B5EF4-FFF2-40B4-BE49-F238E27FC236}">
                    <a16:creationId xmlns:a16="http://schemas.microsoft.com/office/drawing/2014/main" id="{DB169265-72B1-6421-47CD-7054C60A0A4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1925612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778" name="図 777">
                <a:extLst>
                  <a:ext uri="{FF2B5EF4-FFF2-40B4-BE49-F238E27FC236}">
                    <a16:creationId xmlns:a16="http://schemas.microsoft.com/office/drawing/2014/main" id="{20C8E167-A9B1-BECA-50DC-F8F683D2BE6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201461" y="7433468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779" name="図 778">
                <a:extLst>
                  <a:ext uri="{FF2B5EF4-FFF2-40B4-BE49-F238E27FC236}">
                    <a16:creationId xmlns:a16="http://schemas.microsoft.com/office/drawing/2014/main" id="{E4EEC3A0-4EE9-BC2C-9AB8-522BDF939A0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029008" y="743346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780" name="図 779">
                <a:extLst>
                  <a:ext uri="{FF2B5EF4-FFF2-40B4-BE49-F238E27FC236}">
                    <a16:creationId xmlns:a16="http://schemas.microsoft.com/office/drawing/2014/main" id="{52D74F9D-A345-B3EE-1C0B-539F89D65E6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753159" y="7433469"/>
                <a:ext cx="518202" cy="212801"/>
              </a:xfrm>
              <a:prstGeom prst="rect">
                <a:avLst/>
              </a:prstGeom>
            </p:spPr>
          </p:pic>
          <p:pic>
            <p:nvPicPr>
              <p:cNvPr id="781" name="図 780">
                <a:extLst>
                  <a:ext uri="{FF2B5EF4-FFF2-40B4-BE49-F238E27FC236}">
                    <a16:creationId xmlns:a16="http://schemas.microsoft.com/office/drawing/2014/main" id="{1917DDB8-AA83-6D9C-134B-C4932411849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477310" y="7433469"/>
                <a:ext cx="518202" cy="212801"/>
              </a:xfrm>
              <a:prstGeom prst="rect">
                <a:avLst/>
              </a:prstGeom>
            </p:spPr>
          </p:pic>
        </p:grpSp>
      </p:grpSp>
      <p:pic>
        <p:nvPicPr>
          <p:cNvPr id="843" name="図 842">
            <a:extLst>
              <a:ext uri="{FF2B5EF4-FFF2-40B4-BE49-F238E27FC236}">
                <a16:creationId xmlns:a16="http://schemas.microsoft.com/office/drawing/2014/main" id="{A9C6BF62-9105-259C-3C48-D79E4877A53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0816945" y="4194056"/>
            <a:ext cx="558553" cy="156450"/>
          </a:xfrm>
          <a:prstGeom prst="rect">
            <a:avLst/>
          </a:prstGeom>
        </p:spPr>
      </p:pic>
      <p:pic>
        <p:nvPicPr>
          <p:cNvPr id="844" name="図 843">
            <a:extLst>
              <a:ext uri="{FF2B5EF4-FFF2-40B4-BE49-F238E27FC236}">
                <a16:creationId xmlns:a16="http://schemas.microsoft.com/office/drawing/2014/main" id="{7035E05B-0804-6ABD-7655-86E45EDE45E1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294816" y="2610909"/>
            <a:ext cx="558553" cy="156450"/>
          </a:xfrm>
          <a:prstGeom prst="rect">
            <a:avLst/>
          </a:prstGeom>
        </p:spPr>
      </p:pic>
      <p:pic>
        <p:nvPicPr>
          <p:cNvPr id="845" name="図 844">
            <a:extLst>
              <a:ext uri="{FF2B5EF4-FFF2-40B4-BE49-F238E27FC236}">
                <a16:creationId xmlns:a16="http://schemas.microsoft.com/office/drawing/2014/main" id="{AA9C16F5-5A39-2C47-B9A6-1FD14A09E080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489238" y="6559974"/>
            <a:ext cx="558553" cy="156450"/>
          </a:xfrm>
          <a:prstGeom prst="rect">
            <a:avLst/>
          </a:prstGeom>
        </p:spPr>
      </p:pic>
      <p:pic>
        <p:nvPicPr>
          <p:cNvPr id="846" name="図 845">
            <a:extLst>
              <a:ext uri="{FF2B5EF4-FFF2-40B4-BE49-F238E27FC236}">
                <a16:creationId xmlns:a16="http://schemas.microsoft.com/office/drawing/2014/main" id="{FAE78D26-598C-04C3-FADF-E479BB603964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9633" y="8163417"/>
            <a:ext cx="558553" cy="156450"/>
          </a:xfrm>
          <a:prstGeom prst="rect">
            <a:avLst/>
          </a:prstGeom>
        </p:spPr>
      </p:pic>
      <p:pic>
        <p:nvPicPr>
          <p:cNvPr id="847" name="図 846">
            <a:extLst>
              <a:ext uri="{FF2B5EF4-FFF2-40B4-BE49-F238E27FC236}">
                <a16:creationId xmlns:a16="http://schemas.microsoft.com/office/drawing/2014/main" id="{5DB403E1-D852-DD1A-A7DC-96651AE3B18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414716" y="8133494"/>
            <a:ext cx="558553" cy="156450"/>
          </a:xfrm>
          <a:prstGeom prst="rect">
            <a:avLst/>
          </a:prstGeom>
        </p:spPr>
      </p:pic>
      <p:pic>
        <p:nvPicPr>
          <p:cNvPr id="889" name="図 888">
            <a:extLst>
              <a:ext uri="{FF2B5EF4-FFF2-40B4-BE49-F238E27FC236}">
                <a16:creationId xmlns:a16="http://schemas.microsoft.com/office/drawing/2014/main" id="{CF6701D7-D5FC-6D96-76D7-7B49C484F4C6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5937" y="7951233"/>
            <a:ext cx="518202" cy="212801"/>
          </a:xfrm>
          <a:prstGeom prst="rect">
            <a:avLst/>
          </a:prstGeom>
        </p:spPr>
      </p:pic>
      <p:pic>
        <p:nvPicPr>
          <p:cNvPr id="891" name="図 890">
            <a:extLst>
              <a:ext uri="{FF2B5EF4-FFF2-40B4-BE49-F238E27FC236}">
                <a16:creationId xmlns:a16="http://schemas.microsoft.com/office/drawing/2014/main" id="{0F649EFD-C0E4-F21E-8E97-759F70CD0143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4008" y="9151526"/>
            <a:ext cx="558553" cy="156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228272"/>
      </p:ext>
    </p:extLst>
  </p:cSld>
  <p:clrMapOvr>
    <a:masterClrMapping/>
  </p:clrMapOvr>
</p:sld>
</file>

<file path=ppt/theme/theme1.xml><?xml version="1.0" encoding="utf-8"?>
<a:theme xmlns:a="http://schemas.openxmlformats.org/drawingml/2006/main" name="3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2962</TotalTime>
  <Words>1</Words>
  <Application>Microsoft Office PowerPoint</Application>
  <PresentationFormat>ユーザー設定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Calibri 本文</vt:lpstr>
      <vt:lpstr>游ゴシック</vt:lpstr>
      <vt:lpstr>Arial</vt:lpstr>
      <vt:lpstr>3_デザインの設定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渡辺 忠明</cp:lastModifiedBy>
  <cp:revision>118</cp:revision>
  <cp:lastPrinted>2024-06-19T06:33:22Z</cp:lastPrinted>
  <dcterms:created xsi:type="dcterms:W3CDTF">2017-02-16T12:15:42Z</dcterms:created>
  <dcterms:modified xsi:type="dcterms:W3CDTF">2025-03-12T01:29:20Z</dcterms:modified>
</cp:coreProperties>
</file>