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603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図 51" descr="ダイアグラム&#10;&#10;自動的に生成された説明">
            <a:extLst>
              <a:ext uri="{FF2B5EF4-FFF2-40B4-BE49-F238E27FC236}">
                <a16:creationId xmlns:a16="http://schemas.microsoft.com/office/drawing/2014/main" id="{2615F7D4-7D4B-96CE-F4D7-1C673CDDBC0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0618" y="49502"/>
            <a:ext cx="12663926" cy="7123458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8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2550093" y="6462060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021997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82168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804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A0D35018-E312-A4C6-6D5F-D5F86616F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6076304"/>
            <a:ext cx="422548" cy="11892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AADD445-04CF-9711-1007-CD0FB48B20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5111918"/>
            <a:ext cx="399074" cy="15940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3C48B97-24EE-1D87-2AE8-CB9EE560E5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438171"/>
            <a:ext cx="399074" cy="16446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CE9812E-7FC4-D154-BE5D-AFD386E9F5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4803688"/>
            <a:ext cx="399074" cy="15940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66BD0DF-DE53-277B-0E36-0FFEBB160D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503"/>
            <a:ext cx="114766" cy="1037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C5435C1-822A-5B94-6F74-0C6957DF89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746163C-78A5-8DA5-0F59-7B527F9B629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" y="5721800"/>
            <a:ext cx="586874" cy="18976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D832B44-8D2A-47BC-F560-D3D645B76C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5" y="5087818"/>
            <a:ext cx="133026" cy="10879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550F053-BB39-4FC2-B79C-38D5A2C492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92" y="5448638"/>
            <a:ext cx="130654" cy="9614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199</cp:revision>
  <cp:lastPrinted>2024-05-20T05:52:18Z</cp:lastPrinted>
  <dcterms:created xsi:type="dcterms:W3CDTF">2017-02-16T14:19:57Z</dcterms:created>
  <dcterms:modified xsi:type="dcterms:W3CDTF">2024-05-30T03:52:45Z</dcterms:modified>
</cp:coreProperties>
</file>