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03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F3B8A66-49BE-6CDD-C747-A557FABB88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639579-845C-A974-3797-8911DF7392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BC318-320B-4FE1-B15A-C6A9C45EEFFC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4E7423-463A-F562-7DE5-5C968E181E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C666F8-A03A-AFE4-A386-0C761A253B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0E4B-E9BB-4EA6-919E-C9FA5A1E4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7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図 51" descr="ダイアグラム&#10;&#10;自動的に生成された説明">
            <a:extLst>
              <a:ext uri="{FF2B5EF4-FFF2-40B4-BE49-F238E27FC236}">
                <a16:creationId xmlns:a16="http://schemas.microsoft.com/office/drawing/2014/main" id="{2615F7D4-7D4B-96CE-F4D7-1C673CDDBC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0618" y="49502"/>
            <a:ext cx="12663926" cy="7123458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D84BC3-28A0-CDAA-39D6-29370DB9C5F4}"/>
              </a:ext>
            </a:extLst>
          </p:cNvPr>
          <p:cNvSpPr/>
          <p:nvPr userDrawn="1"/>
        </p:nvSpPr>
        <p:spPr>
          <a:xfrm>
            <a:off x="8159013" y="10264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EBA7B6F-40B9-B3C6-27D1-D1C5CD881DAD}"/>
              </a:ext>
            </a:extLst>
          </p:cNvPr>
          <p:cNvSpPr txBox="1"/>
          <p:nvPr userDrawn="1"/>
        </p:nvSpPr>
        <p:spPr>
          <a:xfrm>
            <a:off x="8474336" y="237497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7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3" name="図 22" descr="テキスト&#10;&#10;自動的に生成された説明">
            <a:extLst>
              <a:ext uri="{FF2B5EF4-FFF2-40B4-BE49-F238E27FC236}">
                <a16:creationId xmlns:a16="http://schemas.microsoft.com/office/drawing/2014/main" id="{D634BCAF-7B02-D588-9417-0E56AD9A0A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196" y="1583729"/>
            <a:ext cx="3156692" cy="79548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8754599-0F4B-5A61-E880-101262FFF183}"/>
              </a:ext>
            </a:extLst>
          </p:cNvPr>
          <p:cNvGrpSpPr/>
          <p:nvPr userDrawn="1"/>
        </p:nvGrpSpPr>
        <p:grpSpPr>
          <a:xfrm>
            <a:off x="6429984" y="496427"/>
            <a:ext cx="901516" cy="400110"/>
            <a:chOff x="9028386" y="898917"/>
            <a:chExt cx="901516" cy="400110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47FA2981-4F49-F69A-E413-47E9F0D958C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2C336F3-9A2B-2EED-37FB-9D654A35078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1353EF3-C177-7ACF-A0C5-63F195A9D276}"/>
              </a:ext>
            </a:extLst>
          </p:cNvPr>
          <p:cNvGrpSpPr/>
          <p:nvPr userDrawn="1"/>
        </p:nvGrpSpPr>
        <p:grpSpPr>
          <a:xfrm>
            <a:off x="2550093" y="6462060"/>
            <a:ext cx="901516" cy="400110"/>
            <a:chOff x="9028386" y="898917"/>
            <a:chExt cx="901516" cy="400110"/>
          </a:xfrm>
        </p:grpSpPr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036C2CB-2398-28A0-34F4-ADC21D9A2CD7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0EFE50FF-BC1C-0EF7-5AEE-E4CB3F7E714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9A6920E2-90D3-C6C7-6C46-F8FA3B9E2B23}"/>
              </a:ext>
            </a:extLst>
          </p:cNvPr>
          <p:cNvGrpSpPr/>
          <p:nvPr userDrawn="1"/>
        </p:nvGrpSpPr>
        <p:grpSpPr>
          <a:xfrm>
            <a:off x="5021997" y="6456481"/>
            <a:ext cx="901516" cy="400110"/>
            <a:chOff x="9028386" y="898917"/>
            <a:chExt cx="901516" cy="400110"/>
          </a:xfrm>
        </p:grpSpPr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897900C-7740-94C5-5217-F1D844A02FC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0887C09-C07B-EAD1-ED9B-1FF9E31F43C5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339EC6E-6580-04BB-5E34-4A325A9BAF6B}"/>
              </a:ext>
            </a:extLst>
          </p:cNvPr>
          <p:cNvGrpSpPr/>
          <p:nvPr userDrawn="1"/>
        </p:nvGrpSpPr>
        <p:grpSpPr>
          <a:xfrm>
            <a:off x="7582168" y="6456481"/>
            <a:ext cx="901516" cy="400110"/>
            <a:chOff x="9028386" y="898917"/>
            <a:chExt cx="901516" cy="400110"/>
          </a:xfrm>
        </p:grpSpPr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004B122-A9FD-B0E8-4428-563210750BF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4455EE4B-E887-03EC-E664-5C19CA26D019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07B9ABE-0865-8FD6-A02E-E94F76FB9F49}"/>
              </a:ext>
            </a:extLst>
          </p:cNvPr>
          <p:cNvSpPr/>
          <p:nvPr userDrawn="1"/>
        </p:nvSpPr>
        <p:spPr>
          <a:xfrm>
            <a:off x="49308" y="4552756"/>
            <a:ext cx="1710042" cy="167366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C27C4AC-082D-64B1-D2D5-D16E39919F40}"/>
              </a:ext>
            </a:extLst>
          </p:cNvPr>
          <p:cNvSpPr txBox="1"/>
          <p:nvPr userDrawn="1"/>
        </p:nvSpPr>
        <p:spPr>
          <a:xfrm>
            <a:off x="246930" y="4352240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D66E0ECE-4818-8397-779C-00C67351B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05" y="6262737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7EED332B-3AE9-C6F2-0F05-5298F543F7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0919" y="532182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id="{372E1942-0B61-8D27-AFB0-99E4B219F5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26570" y="5640632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2">
            <a:extLst>
              <a:ext uri="{FF2B5EF4-FFF2-40B4-BE49-F238E27FC236}">
                <a16:creationId xmlns:a16="http://schemas.microsoft.com/office/drawing/2014/main" id="{7307FED7-EE27-A9A1-AB61-B542275460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8505" y="597208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1431E0FC-F8F9-9FE6-D303-04C7E88767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58458" y="497493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21E58D16-277C-7AFF-D73E-0E26B60FFF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498667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B0E5962E-22D1-789F-4CDD-07DA13ECE3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91493" y="469079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627CD36E-E9E7-F1CF-D010-6A34FB9422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12052" y="4974933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48CAC6A5-7270-CD9B-B9A8-C3642E002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7" y="531552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35347F17-D34E-5A87-1320-68BA9E58A7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9748" y="4690794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06BB343B-7E66-D1EC-74A5-0AAB43D3BE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6055" y="561636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2C1B3C86-8F6D-1C4D-35E7-E498619ACB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9438" y="5733316"/>
            <a:ext cx="168117" cy="1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0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3A8C1E6-A303-D3A1-B487-EB42655EE269}"/>
              </a:ext>
            </a:extLst>
          </p:cNvPr>
          <p:cNvGrpSpPr/>
          <p:nvPr/>
        </p:nvGrpSpPr>
        <p:grpSpPr>
          <a:xfrm>
            <a:off x="2273380" y="4551977"/>
            <a:ext cx="1974716" cy="1445189"/>
            <a:chOff x="2169237" y="4385496"/>
            <a:chExt cx="1974716" cy="1445189"/>
          </a:xfrm>
        </p:grpSpPr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7B785674-E045-5CBF-D430-3B94D8FAA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662241"/>
              <a:ext cx="403819" cy="164939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E62EAEE-4036-D421-54F3-B64A46AAB0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446321"/>
              <a:ext cx="403819" cy="164939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63CA2A3C-D220-7C15-DA54-7F617C8D7C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239789"/>
              <a:ext cx="403819" cy="164939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146FE33C-7D0E-EAF6-ADCE-0FB04598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5023868"/>
              <a:ext cx="403819" cy="164939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EE39EB88-88A2-414E-B901-8A6E4209B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807948"/>
              <a:ext cx="403819" cy="164939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C51826CC-D98F-39E2-0765-49CC85875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592028"/>
              <a:ext cx="403819" cy="164939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3894D0B2-AC02-ADB0-B91F-C353FBAB4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40134" y="4385496"/>
              <a:ext cx="403819" cy="164939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2E2674F7-AEB1-866D-89AB-D37F1690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665746"/>
              <a:ext cx="403819" cy="164939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8CB4CE99-1934-8589-6E92-FFA5003CD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449826"/>
              <a:ext cx="403819" cy="164939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6510A03F-871D-74AA-1DEE-BD5202785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243294"/>
              <a:ext cx="403819" cy="164939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C6EA5E17-9771-F7DD-9EE1-060668F74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5027373"/>
              <a:ext cx="403819" cy="164939"/>
            </a:xfrm>
            <a:prstGeom prst="rect">
              <a:avLst/>
            </a:prstGeom>
          </p:spPr>
        </p:pic>
        <p:pic>
          <p:nvPicPr>
            <p:cNvPr id="207" name="図 206">
              <a:extLst>
                <a:ext uri="{FF2B5EF4-FFF2-40B4-BE49-F238E27FC236}">
                  <a16:creationId xmlns:a16="http://schemas.microsoft.com/office/drawing/2014/main" id="{1E1A2BB5-B986-B402-335B-2A07A196F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811453"/>
              <a:ext cx="403819" cy="164939"/>
            </a:xfrm>
            <a:prstGeom prst="rect">
              <a:avLst/>
            </a:prstGeom>
          </p:spPr>
        </p:pic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8387A267-0783-C983-A58D-DF40B6050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595533"/>
              <a:ext cx="403819" cy="164939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954F07DF-E61B-09D1-CB03-0DBA94B47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7545" y="4389001"/>
              <a:ext cx="403819" cy="164939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20BE7209-12C1-D766-C870-1B88C65AC1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662241"/>
              <a:ext cx="403819" cy="164939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B40D530-B3F0-2622-A959-DB108D1C3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446321"/>
              <a:ext cx="403819" cy="164939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035F44F4-7488-9D6A-9391-B79470329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239789"/>
              <a:ext cx="403819" cy="164939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82846B78-DF6F-7F5F-C7C7-ABEB51375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5023868"/>
              <a:ext cx="403819" cy="164939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004C17FD-395E-C69A-8581-DCA377A83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807948"/>
              <a:ext cx="403819" cy="164939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A75F290-F468-11AE-AADC-910955CD7F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592028"/>
              <a:ext cx="403819" cy="164939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56428D64-6EAF-25C3-CC2F-849D2D0F5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91826" y="4385496"/>
              <a:ext cx="403819" cy="164939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81B83C91-AD0D-4C1E-312D-323F5C356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665746"/>
              <a:ext cx="403819" cy="164939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295607F6-1B4A-A629-A8C0-E07A709CC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449826"/>
              <a:ext cx="403819" cy="164939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7CD44933-4354-B6F5-255E-EF140E7CA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243294"/>
              <a:ext cx="403819" cy="164939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C11DAB2D-402F-6400-CFE6-2F1D623DD3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5027373"/>
              <a:ext cx="403819" cy="164939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4EC17C69-83B0-2F67-45A0-49BF09F40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811453"/>
              <a:ext cx="403819" cy="164939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5FF00FF5-D962-57D2-C3DF-403CB1C434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595533"/>
              <a:ext cx="403819" cy="164939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7BFFF6FD-B80E-C0AC-0143-3D9A831A2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69237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B5735402-C2FF-02B2-72D1-8D3F27724701}"/>
              </a:ext>
            </a:extLst>
          </p:cNvPr>
          <p:cNvGrpSpPr/>
          <p:nvPr/>
        </p:nvGrpSpPr>
        <p:grpSpPr>
          <a:xfrm>
            <a:off x="6632620" y="4548472"/>
            <a:ext cx="1974716" cy="1445189"/>
            <a:chOff x="6468214" y="4385496"/>
            <a:chExt cx="1974716" cy="1445189"/>
          </a:xfrm>
        </p:grpSpPr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6461672E-265F-1FC7-EFE0-F9D6E7E04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662241"/>
              <a:ext cx="403819" cy="164939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D4F1B09C-2E0B-1F8D-A146-5B78D23AD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446321"/>
              <a:ext cx="403819" cy="164939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99AB1337-33D4-A541-4119-A321242549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239789"/>
              <a:ext cx="403819" cy="164939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556393E4-538E-514B-9AEF-CCB29E0D8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5023868"/>
              <a:ext cx="403819" cy="164939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B5AAECE3-72E5-94D2-6755-9AECB7092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807948"/>
              <a:ext cx="403819" cy="164939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353C04C9-EDDE-315F-A964-E3F972982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592028"/>
              <a:ext cx="403819" cy="164939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57B2045B-12C1-E301-BFF4-CF0A5A0EB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39111" y="4385496"/>
              <a:ext cx="403819" cy="164939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010502F3-C8EA-6E8F-FD49-6F2BC1FC0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665746"/>
              <a:ext cx="403819" cy="164939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607A3C2E-BE48-1792-1318-D860AF7F6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449826"/>
              <a:ext cx="403819" cy="164939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10E4F5E7-56B7-EAA8-392F-97E14A8B60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243294"/>
              <a:ext cx="403819" cy="164939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063ACFF8-69B2-F1C9-A39C-91A5580FC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5027373"/>
              <a:ext cx="403819" cy="164939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5550D603-6937-B5F3-CD25-2495A4D4E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811453"/>
              <a:ext cx="403819" cy="164939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CEF08EA3-2A49-1161-F880-0DB52AFA1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595533"/>
              <a:ext cx="403819" cy="164939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AEBFAF3D-7CE5-E7C7-460F-9FDDAE96D6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16522" y="4389001"/>
              <a:ext cx="403819" cy="164939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6B97A189-E215-AF2C-E3E5-325200E00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662241"/>
              <a:ext cx="403819" cy="164939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8E43CF83-BCD9-7060-C646-E1814DE4ED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446321"/>
              <a:ext cx="403819" cy="164939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4BBFE7B6-0CE0-E833-74D6-2ABE4E4E7D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239789"/>
              <a:ext cx="403819" cy="164939"/>
            </a:xfrm>
            <a:prstGeom prst="rect">
              <a:avLst/>
            </a:prstGeom>
          </p:spPr>
        </p:pic>
        <p:pic>
          <p:nvPicPr>
            <p:cNvPr id="241" name="図 240">
              <a:extLst>
                <a:ext uri="{FF2B5EF4-FFF2-40B4-BE49-F238E27FC236}">
                  <a16:creationId xmlns:a16="http://schemas.microsoft.com/office/drawing/2014/main" id="{B405D8F5-C0C3-2AEA-4146-EE4C55B1E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5023868"/>
              <a:ext cx="403819" cy="164939"/>
            </a:xfrm>
            <a:prstGeom prst="rect">
              <a:avLst/>
            </a:prstGeom>
          </p:spPr>
        </p:pic>
        <p:pic>
          <p:nvPicPr>
            <p:cNvPr id="242" name="図 241">
              <a:extLst>
                <a:ext uri="{FF2B5EF4-FFF2-40B4-BE49-F238E27FC236}">
                  <a16:creationId xmlns:a16="http://schemas.microsoft.com/office/drawing/2014/main" id="{69D70208-39C0-E6F7-E5FA-3994928FC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807948"/>
              <a:ext cx="403819" cy="164939"/>
            </a:xfrm>
            <a:prstGeom prst="rect">
              <a:avLst/>
            </a:prstGeom>
          </p:spPr>
        </p:pic>
        <p:pic>
          <p:nvPicPr>
            <p:cNvPr id="243" name="図 242">
              <a:extLst>
                <a:ext uri="{FF2B5EF4-FFF2-40B4-BE49-F238E27FC236}">
                  <a16:creationId xmlns:a16="http://schemas.microsoft.com/office/drawing/2014/main" id="{F3AC2AE6-A4B7-4A82-C781-6A5EA1D26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592028"/>
              <a:ext cx="403819" cy="164939"/>
            </a:xfrm>
            <a:prstGeom prst="rect">
              <a:avLst/>
            </a:prstGeom>
          </p:spPr>
        </p:pic>
        <p:pic>
          <p:nvPicPr>
            <p:cNvPr id="244" name="図 243">
              <a:extLst>
                <a:ext uri="{FF2B5EF4-FFF2-40B4-BE49-F238E27FC236}">
                  <a16:creationId xmlns:a16="http://schemas.microsoft.com/office/drawing/2014/main" id="{EA530B21-5C36-4E13-491C-5277A6971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90803" y="4385496"/>
              <a:ext cx="403819" cy="164939"/>
            </a:xfrm>
            <a:prstGeom prst="rect">
              <a:avLst/>
            </a:prstGeom>
          </p:spPr>
        </p:pic>
        <p:pic>
          <p:nvPicPr>
            <p:cNvPr id="245" name="図 244">
              <a:extLst>
                <a:ext uri="{FF2B5EF4-FFF2-40B4-BE49-F238E27FC236}">
                  <a16:creationId xmlns:a16="http://schemas.microsoft.com/office/drawing/2014/main" id="{8BE56B03-ADCC-33F6-5545-5CB6D1316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665746"/>
              <a:ext cx="403819" cy="164939"/>
            </a:xfrm>
            <a:prstGeom prst="rect">
              <a:avLst/>
            </a:prstGeom>
          </p:spPr>
        </p:pic>
        <p:pic>
          <p:nvPicPr>
            <p:cNvPr id="246" name="図 245">
              <a:extLst>
                <a:ext uri="{FF2B5EF4-FFF2-40B4-BE49-F238E27FC236}">
                  <a16:creationId xmlns:a16="http://schemas.microsoft.com/office/drawing/2014/main" id="{1A53F66A-ADAE-A1D5-0EDB-DAA9B1CB24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449826"/>
              <a:ext cx="403819" cy="164939"/>
            </a:xfrm>
            <a:prstGeom prst="rect">
              <a:avLst/>
            </a:prstGeom>
          </p:spPr>
        </p:pic>
        <p:pic>
          <p:nvPicPr>
            <p:cNvPr id="247" name="図 246">
              <a:extLst>
                <a:ext uri="{FF2B5EF4-FFF2-40B4-BE49-F238E27FC236}">
                  <a16:creationId xmlns:a16="http://schemas.microsoft.com/office/drawing/2014/main" id="{65513BF1-264E-2C18-517A-CD9FF17D4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243294"/>
              <a:ext cx="403819" cy="164939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BB51DC72-5B2D-4A3F-24F0-2186A678F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5027373"/>
              <a:ext cx="403819" cy="164939"/>
            </a:xfrm>
            <a:prstGeom prst="rect">
              <a:avLst/>
            </a:prstGeom>
          </p:spPr>
        </p:pic>
        <p:pic>
          <p:nvPicPr>
            <p:cNvPr id="249" name="図 248">
              <a:extLst>
                <a:ext uri="{FF2B5EF4-FFF2-40B4-BE49-F238E27FC236}">
                  <a16:creationId xmlns:a16="http://schemas.microsoft.com/office/drawing/2014/main" id="{CA629C34-A598-51FC-19F7-37D4D2001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811453"/>
              <a:ext cx="403819" cy="164939"/>
            </a:xfrm>
            <a:prstGeom prst="rect">
              <a:avLst/>
            </a:prstGeom>
          </p:spPr>
        </p:pic>
        <p:pic>
          <p:nvPicPr>
            <p:cNvPr id="250" name="図 249">
              <a:extLst>
                <a:ext uri="{FF2B5EF4-FFF2-40B4-BE49-F238E27FC236}">
                  <a16:creationId xmlns:a16="http://schemas.microsoft.com/office/drawing/2014/main" id="{D052FC5E-CD26-F4EF-82F3-13173494E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595533"/>
              <a:ext cx="403819" cy="164939"/>
            </a:xfrm>
            <a:prstGeom prst="rect">
              <a:avLst/>
            </a:prstGeom>
          </p:spPr>
        </p:pic>
        <p:pic>
          <p:nvPicPr>
            <p:cNvPr id="251" name="図 250">
              <a:extLst>
                <a:ext uri="{FF2B5EF4-FFF2-40B4-BE49-F238E27FC236}">
                  <a16:creationId xmlns:a16="http://schemas.microsoft.com/office/drawing/2014/main" id="{1B2A4E60-7060-3DE1-2D6E-D0F5E5180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468214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B0F3C19-680B-4E2A-A76C-A3662772665A}"/>
              </a:ext>
            </a:extLst>
          </p:cNvPr>
          <p:cNvGrpSpPr/>
          <p:nvPr/>
        </p:nvGrpSpPr>
        <p:grpSpPr>
          <a:xfrm>
            <a:off x="4454444" y="4542163"/>
            <a:ext cx="1980098" cy="1445189"/>
            <a:chOff x="4265853" y="4385496"/>
            <a:chExt cx="1980098" cy="1445189"/>
          </a:xfrm>
        </p:grpSpPr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4D1953F2-ED75-06C4-CD07-6F48F8D81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662241"/>
              <a:ext cx="403819" cy="164939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F74CDB1-DE78-951B-6B66-511B579AB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446321"/>
              <a:ext cx="403819" cy="164939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82A6A36E-B13E-C214-59EE-24D63D5D4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239789"/>
              <a:ext cx="403819" cy="164939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CF6C71BF-EB08-7FC0-E5C0-8210BE501D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5023868"/>
              <a:ext cx="403819" cy="164939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19A9CEEC-7F13-DFFB-F273-782BFAE606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807948"/>
              <a:ext cx="403819" cy="164939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24733689-E2ED-4C9E-4B00-55F27E5971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592028"/>
              <a:ext cx="403819" cy="164939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50322661-3FCF-2E96-A31B-52B80CF66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788442" y="4385496"/>
              <a:ext cx="403819" cy="164939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8F7DF01-E1F2-29F6-762A-808EA5F4A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665746"/>
              <a:ext cx="403819" cy="164939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FAB4BA2D-AD78-81F7-FAC6-5992EE117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449826"/>
              <a:ext cx="403819" cy="164939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C11F1ACC-ED1A-B9C0-17F8-12C0771A3B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243294"/>
              <a:ext cx="403819" cy="164939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E1DBAE54-D3E0-C969-61BC-52E58FC2A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5027373"/>
              <a:ext cx="403819" cy="164939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09A42F91-2456-D9DA-B4FE-CED9BC3CE1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811453"/>
              <a:ext cx="403819" cy="164939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BDC4D6E4-8EFD-6FB7-8E1F-293AC1F48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595533"/>
              <a:ext cx="403819" cy="164939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048FEF16-0AF9-9809-5D8C-598B23512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65853" y="4389001"/>
              <a:ext cx="403819" cy="164939"/>
            </a:xfrm>
            <a:prstGeom prst="rect">
              <a:avLst/>
            </a:prstGeom>
          </p:spPr>
        </p:pic>
        <p:pic>
          <p:nvPicPr>
            <p:cNvPr id="252" name="図 251">
              <a:extLst>
                <a:ext uri="{FF2B5EF4-FFF2-40B4-BE49-F238E27FC236}">
                  <a16:creationId xmlns:a16="http://schemas.microsoft.com/office/drawing/2014/main" id="{3397EBB2-84C7-441B-DDCA-22668B20D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662241"/>
              <a:ext cx="403819" cy="164939"/>
            </a:xfrm>
            <a:prstGeom prst="rect">
              <a:avLst/>
            </a:prstGeom>
          </p:spPr>
        </p:pic>
        <p:pic>
          <p:nvPicPr>
            <p:cNvPr id="253" name="図 252">
              <a:extLst>
                <a:ext uri="{FF2B5EF4-FFF2-40B4-BE49-F238E27FC236}">
                  <a16:creationId xmlns:a16="http://schemas.microsoft.com/office/drawing/2014/main" id="{B4387107-1FA3-C975-AA4C-83022EA7B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446321"/>
              <a:ext cx="403819" cy="164939"/>
            </a:xfrm>
            <a:prstGeom prst="rect">
              <a:avLst/>
            </a:prstGeom>
          </p:spPr>
        </p:pic>
        <p:pic>
          <p:nvPicPr>
            <p:cNvPr id="254" name="図 253">
              <a:extLst>
                <a:ext uri="{FF2B5EF4-FFF2-40B4-BE49-F238E27FC236}">
                  <a16:creationId xmlns:a16="http://schemas.microsoft.com/office/drawing/2014/main" id="{15CF9770-BB57-C9DB-0A93-09A1F7D67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239789"/>
              <a:ext cx="403819" cy="164939"/>
            </a:xfrm>
            <a:prstGeom prst="rect">
              <a:avLst/>
            </a:prstGeom>
          </p:spPr>
        </p:pic>
        <p:pic>
          <p:nvPicPr>
            <p:cNvPr id="255" name="図 254">
              <a:extLst>
                <a:ext uri="{FF2B5EF4-FFF2-40B4-BE49-F238E27FC236}">
                  <a16:creationId xmlns:a16="http://schemas.microsoft.com/office/drawing/2014/main" id="{DC64CCD5-06E3-EE0B-B999-F497A4836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5023868"/>
              <a:ext cx="403819" cy="164939"/>
            </a:xfrm>
            <a:prstGeom prst="rect">
              <a:avLst/>
            </a:prstGeom>
          </p:spPr>
        </p:pic>
        <p:pic>
          <p:nvPicPr>
            <p:cNvPr id="256" name="図 255">
              <a:extLst>
                <a:ext uri="{FF2B5EF4-FFF2-40B4-BE49-F238E27FC236}">
                  <a16:creationId xmlns:a16="http://schemas.microsoft.com/office/drawing/2014/main" id="{4990E947-394C-CEF3-857B-F6647321D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807948"/>
              <a:ext cx="403819" cy="164939"/>
            </a:xfrm>
            <a:prstGeom prst="rect">
              <a:avLst/>
            </a:prstGeom>
          </p:spPr>
        </p:pic>
        <p:pic>
          <p:nvPicPr>
            <p:cNvPr id="257" name="図 256">
              <a:extLst>
                <a:ext uri="{FF2B5EF4-FFF2-40B4-BE49-F238E27FC236}">
                  <a16:creationId xmlns:a16="http://schemas.microsoft.com/office/drawing/2014/main" id="{B8BDE822-3B44-73DF-9BAE-3100DC1B2E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592028"/>
              <a:ext cx="403819" cy="164939"/>
            </a:xfrm>
            <a:prstGeom prst="rect">
              <a:avLst/>
            </a:prstGeom>
          </p:spPr>
        </p:pic>
        <p:pic>
          <p:nvPicPr>
            <p:cNvPr id="258" name="図 257">
              <a:extLst>
                <a:ext uri="{FF2B5EF4-FFF2-40B4-BE49-F238E27FC236}">
                  <a16:creationId xmlns:a16="http://schemas.microsoft.com/office/drawing/2014/main" id="{3DC20EC4-1E18-1B6B-B9EC-CA9BACF6B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42132" y="4385496"/>
              <a:ext cx="403819" cy="164939"/>
            </a:xfrm>
            <a:prstGeom prst="rect">
              <a:avLst/>
            </a:prstGeom>
          </p:spPr>
        </p:pic>
        <p:pic>
          <p:nvPicPr>
            <p:cNvPr id="259" name="図 258">
              <a:extLst>
                <a:ext uri="{FF2B5EF4-FFF2-40B4-BE49-F238E27FC236}">
                  <a16:creationId xmlns:a16="http://schemas.microsoft.com/office/drawing/2014/main" id="{5C87EABD-9EFD-0DDE-E53E-2C74F9D78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665746"/>
              <a:ext cx="403819" cy="164939"/>
            </a:xfrm>
            <a:prstGeom prst="rect">
              <a:avLst/>
            </a:prstGeom>
          </p:spPr>
        </p:pic>
        <p:pic>
          <p:nvPicPr>
            <p:cNvPr id="260" name="図 259">
              <a:extLst>
                <a:ext uri="{FF2B5EF4-FFF2-40B4-BE49-F238E27FC236}">
                  <a16:creationId xmlns:a16="http://schemas.microsoft.com/office/drawing/2014/main" id="{E3511EC2-B6F3-7BAC-E5F7-2B6CCB12B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449826"/>
              <a:ext cx="403819" cy="164939"/>
            </a:xfrm>
            <a:prstGeom prst="rect">
              <a:avLst/>
            </a:prstGeom>
          </p:spPr>
        </p:pic>
        <p:pic>
          <p:nvPicPr>
            <p:cNvPr id="261" name="図 260">
              <a:extLst>
                <a:ext uri="{FF2B5EF4-FFF2-40B4-BE49-F238E27FC236}">
                  <a16:creationId xmlns:a16="http://schemas.microsoft.com/office/drawing/2014/main" id="{E60AE35A-615E-7367-8FA9-1EE4CE873B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243294"/>
              <a:ext cx="403819" cy="164939"/>
            </a:xfrm>
            <a:prstGeom prst="rect">
              <a:avLst/>
            </a:prstGeom>
          </p:spPr>
        </p:pic>
        <p:pic>
          <p:nvPicPr>
            <p:cNvPr id="262" name="図 261">
              <a:extLst>
                <a:ext uri="{FF2B5EF4-FFF2-40B4-BE49-F238E27FC236}">
                  <a16:creationId xmlns:a16="http://schemas.microsoft.com/office/drawing/2014/main" id="{282FD86A-0605-7451-1047-9512A18EE2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5027373"/>
              <a:ext cx="403819" cy="164939"/>
            </a:xfrm>
            <a:prstGeom prst="rect">
              <a:avLst/>
            </a:prstGeom>
          </p:spPr>
        </p:pic>
        <p:pic>
          <p:nvPicPr>
            <p:cNvPr id="263" name="図 262">
              <a:extLst>
                <a:ext uri="{FF2B5EF4-FFF2-40B4-BE49-F238E27FC236}">
                  <a16:creationId xmlns:a16="http://schemas.microsoft.com/office/drawing/2014/main" id="{9B998D66-D7B4-DD07-9A03-8CBE6BF37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811453"/>
              <a:ext cx="403819" cy="164939"/>
            </a:xfrm>
            <a:prstGeom prst="rect">
              <a:avLst/>
            </a:prstGeom>
          </p:spPr>
        </p:pic>
        <p:pic>
          <p:nvPicPr>
            <p:cNvPr id="264" name="図 263">
              <a:extLst>
                <a:ext uri="{FF2B5EF4-FFF2-40B4-BE49-F238E27FC236}">
                  <a16:creationId xmlns:a16="http://schemas.microsoft.com/office/drawing/2014/main" id="{FE65824F-4A80-A1A4-0B3A-F97EEC646A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595533"/>
              <a:ext cx="403819" cy="164939"/>
            </a:xfrm>
            <a:prstGeom prst="rect">
              <a:avLst/>
            </a:prstGeom>
          </p:spPr>
        </p:pic>
        <p:pic>
          <p:nvPicPr>
            <p:cNvPr id="265" name="図 264">
              <a:extLst>
                <a:ext uri="{FF2B5EF4-FFF2-40B4-BE49-F238E27FC236}">
                  <a16:creationId xmlns:a16="http://schemas.microsoft.com/office/drawing/2014/main" id="{94DBC5BE-015B-AA28-2C2B-C0AD928CD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19543" y="4389001"/>
              <a:ext cx="403819" cy="164939"/>
            </a:xfrm>
            <a:prstGeom prst="rect">
              <a:avLst/>
            </a:prstGeom>
          </p:spPr>
        </p:pic>
      </p:grpSp>
      <p:grpSp>
        <p:nvGrpSpPr>
          <p:cNvPr id="278" name="グループ化 277">
            <a:extLst>
              <a:ext uri="{FF2B5EF4-FFF2-40B4-BE49-F238E27FC236}">
                <a16:creationId xmlns:a16="http://schemas.microsoft.com/office/drawing/2014/main" id="{8543DB4D-5BDF-E63A-7EE9-BCF89DE29542}"/>
              </a:ext>
            </a:extLst>
          </p:cNvPr>
          <p:cNvGrpSpPr/>
          <p:nvPr/>
        </p:nvGrpSpPr>
        <p:grpSpPr>
          <a:xfrm>
            <a:off x="3817322" y="1275746"/>
            <a:ext cx="2497305" cy="2094320"/>
            <a:chOff x="3683677" y="1056910"/>
            <a:chExt cx="2497305" cy="2094320"/>
          </a:xfrm>
        </p:grpSpPr>
        <p:pic>
          <p:nvPicPr>
            <p:cNvPr id="279" name="図 278">
              <a:extLst>
                <a:ext uri="{FF2B5EF4-FFF2-40B4-BE49-F238E27FC236}">
                  <a16:creationId xmlns:a16="http://schemas.microsoft.com/office/drawing/2014/main" id="{731E22D8-FE38-FA7A-3EC9-09E08A6167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060415"/>
              <a:ext cx="403819" cy="164939"/>
            </a:xfrm>
            <a:prstGeom prst="rect">
              <a:avLst/>
            </a:prstGeom>
          </p:spPr>
        </p:pic>
        <p:pic>
          <p:nvPicPr>
            <p:cNvPr id="280" name="図 279">
              <a:extLst>
                <a:ext uri="{FF2B5EF4-FFF2-40B4-BE49-F238E27FC236}">
                  <a16:creationId xmlns:a16="http://schemas.microsoft.com/office/drawing/2014/main" id="{402F3DFB-38EB-C606-ABC8-ED629BFA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276335"/>
              <a:ext cx="403819" cy="164939"/>
            </a:xfrm>
            <a:prstGeom prst="rect">
              <a:avLst/>
            </a:prstGeom>
          </p:spPr>
        </p:pic>
        <p:pic>
          <p:nvPicPr>
            <p:cNvPr id="281" name="図 280">
              <a:extLst>
                <a:ext uri="{FF2B5EF4-FFF2-40B4-BE49-F238E27FC236}">
                  <a16:creationId xmlns:a16="http://schemas.microsoft.com/office/drawing/2014/main" id="{8BD4D45B-23CE-A600-3D1C-59D352C0C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482868"/>
              <a:ext cx="403819" cy="164939"/>
            </a:xfrm>
            <a:prstGeom prst="rect">
              <a:avLst/>
            </a:prstGeom>
          </p:spPr>
        </p:pic>
        <p:pic>
          <p:nvPicPr>
            <p:cNvPr id="282" name="図 281">
              <a:extLst>
                <a:ext uri="{FF2B5EF4-FFF2-40B4-BE49-F238E27FC236}">
                  <a16:creationId xmlns:a16="http://schemas.microsoft.com/office/drawing/2014/main" id="{AE451BFE-6FA2-5700-9A95-423275C5C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698788"/>
              <a:ext cx="403819" cy="164939"/>
            </a:xfrm>
            <a:prstGeom prst="rect">
              <a:avLst/>
            </a:prstGeom>
          </p:spPr>
        </p:pic>
        <p:pic>
          <p:nvPicPr>
            <p:cNvPr id="283" name="図 282">
              <a:extLst>
                <a:ext uri="{FF2B5EF4-FFF2-40B4-BE49-F238E27FC236}">
                  <a16:creationId xmlns:a16="http://schemas.microsoft.com/office/drawing/2014/main" id="{FD9692E5-6744-324B-F5CD-7954DD422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1914708"/>
              <a:ext cx="403819" cy="164939"/>
            </a:xfrm>
            <a:prstGeom prst="rect">
              <a:avLst/>
            </a:prstGeom>
          </p:spPr>
        </p:pic>
        <p:pic>
          <p:nvPicPr>
            <p:cNvPr id="284" name="図 283">
              <a:extLst>
                <a:ext uri="{FF2B5EF4-FFF2-40B4-BE49-F238E27FC236}">
                  <a16:creationId xmlns:a16="http://schemas.microsoft.com/office/drawing/2014/main" id="{3B9ADEF9-2B29-E4AD-52A5-32CA517B9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130628"/>
              <a:ext cx="403819" cy="164939"/>
            </a:xfrm>
            <a:prstGeom prst="rect">
              <a:avLst/>
            </a:prstGeom>
          </p:spPr>
        </p:pic>
        <p:pic>
          <p:nvPicPr>
            <p:cNvPr id="285" name="図 284">
              <a:extLst>
                <a:ext uri="{FF2B5EF4-FFF2-40B4-BE49-F238E27FC236}">
                  <a16:creationId xmlns:a16="http://schemas.microsoft.com/office/drawing/2014/main" id="{258D09AB-37E2-A9EF-A934-1FBEAB734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337161"/>
              <a:ext cx="403819" cy="164939"/>
            </a:xfrm>
            <a:prstGeom prst="rect">
              <a:avLst/>
            </a:prstGeom>
          </p:spPr>
        </p:pic>
        <p:pic>
          <p:nvPicPr>
            <p:cNvPr id="286" name="図 285">
              <a:extLst>
                <a:ext uri="{FF2B5EF4-FFF2-40B4-BE49-F238E27FC236}">
                  <a16:creationId xmlns:a16="http://schemas.microsoft.com/office/drawing/2014/main" id="{DDE9D03F-6CA9-2309-7557-DB532E09F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553081"/>
              <a:ext cx="403819" cy="164939"/>
            </a:xfrm>
            <a:prstGeom prst="rect">
              <a:avLst/>
            </a:prstGeom>
          </p:spPr>
        </p:pic>
        <p:pic>
          <p:nvPicPr>
            <p:cNvPr id="287" name="図 286">
              <a:extLst>
                <a:ext uri="{FF2B5EF4-FFF2-40B4-BE49-F238E27FC236}">
                  <a16:creationId xmlns:a16="http://schemas.microsoft.com/office/drawing/2014/main" id="{0F030101-BC6C-2BCE-3693-52564D7F1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770371"/>
              <a:ext cx="403819" cy="164939"/>
            </a:xfrm>
            <a:prstGeom prst="rect">
              <a:avLst/>
            </a:prstGeom>
          </p:spPr>
        </p:pic>
        <p:pic>
          <p:nvPicPr>
            <p:cNvPr id="288" name="図 287">
              <a:extLst>
                <a:ext uri="{FF2B5EF4-FFF2-40B4-BE49-F238E27FC236}">
                  <a16:creationId xmlns:a16="http://schemas.microsoft.com/office/drawing/2014/main" id="{B648E461-177A-60BF-D6D7-64A3451D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3677" y="2986291"/>
              <a:ext cx="403819" cy="164939"/>
            </a:xfrm>
            <a:prstGeom prst="rect">
              <a:avLst/>
            </a:prstGeom>
          </p:spPr>
        </p:pic>
        <p:pic>
          <p:nvPicPr>
            <p:cNvPr id="289" name="図 288">
              <a:extLst>
                <a:ext uri="{FF2B5EF4-FFF2-40B4-BE49-F238E27FC236}">
                  <a16:creationId xmlns:a16="http://schemas.microsoft.com/office/drawing/2014/main" id="{74FE0346-5B23-2F8B-88C1-0668A7C5C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056910"/>
              <a:ext cx="403819" cy="164939"/>
            </a:xfrm>
            <a:prstGeom prst="rect">
              <a:avLst/>
            </a:prstGeom>
          </p:spPr>
        </p:pic>
        <p:pic>
          <p:nvPicPr>
            <p:cNvPr id="290" name="図 289">
              <a:extLst>
                <a:ext uri="{FF2B5EF4-FFF2-40B4-BE49-F238E27FC236}">
                  <a16:creationId xmlns:a16="http://schemas.microsoft.com/office/drawing/2014/main" id="{F83DAC09-4B23-547D-390A-BB4A77C17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272830"/>
              <a:ext cx="403819" cy="164939"/>
            </a:xfrm>
            <a:prstGeom prst="rect">
              <a:avLst/>
            </a:prstGeom>
          </p:spPr>
        </p:pic>
        <p:pic>
          <p:nvPicPr>
            <p:cNvPr id="291" name="図 290">
              <a:extLst>
                <a:ext uri="{FF2B5EF4-FFF2-40B4-BE49-F238E27FC236}">
                  <a16:creationId xmlns:a16="http://schemas.microsoft.com/office/drawing/2014/main" id="{E79D2D4E-EE3C-E837-8C07-B2F1B695F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479363"/>
              <a:ext cx="403819" cy="164939"/>
            </a:xfrm>
            <a:prstGeom prst="rect">
              <a:avLst/>
            </a:prstGeom>
          </p:spPr>
        </p:pic>
        <p:pic>
          <p:nvPicPr>
            <p:cNvPr id="292" name="図 291">
              <a:extLst>
                <a:ext uri="{FF2B5EF4-FFF2-40B4-BE49-F238E27FC236}">
                  <a16:creationId xmlns:a16="http://schemas.microsoft.com/office/drawing/2014/main" id="{29C5369C-7467-3804-2119-1C7F3EAFF1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695283"/>
              <a:ext cx="403819" cy="164939"/>
            </a:xfrm>
            <a:prstGeom prst="rect">
              <a:avLst/>
            </a:prstGeom>
          </p:spPr>
        </p:pic>
        <p:pic>
          <p:nvPicPr>
            <p:cNvPr id="293" name="図 292">
              <a:extLst>
                <a:ext uri="{FF2B5EF4-FFF2-40B4-BE49-F238E27FC236}">
                  <a16:creationId xmlns:a16="http://schemas.microsoft.com/office/drawing/2014/main" id="{6274A0C2-8EB7-72AB-B2AD-A5E65FF7E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1911203"/>
              <a:ext cx="403819" cy="164939"/>
            </a:xfrm>
            <a:prstGeom prst="rect">
              <a:avLst/>
            </a:prstGeom>
          </p:spPr>
        </p:pic>
        <p:pic>
          <p:nvPicPr>
            <p:cNvPr id="294" name="図 293">
              <a:extLst>
                <a:ext uri="{FF2B5EF4-FFF2-40B4-BE49-F238E27FC236}">
                  <a16:creationId xmlns:a16="http://schemas.microsoft.com/office/drawing/2014/main" id="{05BDC48B-36C6-E03C-6B0D-1E5C938022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127123"/>
              <a:ext cx="403819" cy="164939"/>
            </a:xfrm>
            <a:prstGeom prst="rect">
              <a:avLst/>
            </a:prstGeom>
          </p:spPr>
        </p:pic>
        <p:pic>
          <p:nvPicPr>
            <p:cNvPr id="295" name="図 294">
              <a:extLst>
                <a:ext uri="{FF2B5EF4-FFF2-40B4-BE49-F238E27FC236}">
                  <a16:creationId xmlns:a16="http://schemas.microsoft.com/office/drawing/2014/main" id="{BD7DD37A-9A60-51E5-7EFE-A90FC7746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333656"/>
              <a:ext cx="403819" cy="164939"/>
            </a:xfrm>
            <a:prstGeom prst="rect">
              <a:avLst/>
            </a:prstGeom>
          </p:spPr>
        </p:pic>
        <p:pic>
          <p:nvPicPr>
            <p:cNvPr id="296" name="図 295">
              <a:extLst>
                <a:ext uri="{FF2B5EF4-FFF2-40B4-BE49-F238E27FC236}">
                  <a16:creationId xmlns:a16="http://schemas.microsoft.com/office/drawing/2014/main" id="{47248674-6B74-117D-4E94-45B7E0E26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549576"/>
              <a:ext cx="403819" cy="164939"/>
            </a:xfrm>
            <a:prstGeom prst="rect">
              <a:avLst/>
            </a:prstGeom>
          </p:spPr>
        </p:pic>
        <p:pic>
          <p:nvPicPr>
            <p:cNvPr id="297" name="図 296">
              <a:extLst>
                <a:ext uri="{FF2B5EF4-FFF2-40B4-BE49-F238E27FC236}">
                  <a16:creationId xmlns:a16="http://schemas.microsoft.com/office/drawing/2014/main" id="{E81227CE-0C88-F408-A744-5CC2EF8809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766866"/>
              <a:ext cx="403819" cy="164939"/>
            </a:xfrm>
            <a:prstGeom prst="rect">
              <a:avLst/>
            </a:prstGeom>
          </p:spPr>
        </p:pic>
        <p:pic>
          <p:nvPicPr>
            <p:cNvPr id="298" name="図 297">
              <a:extLst>
                <a:ext uri="{FF2B5EF4-FFF2-40B4-BE49-F238E27FC236}">
                  <a16:creationId xmlns:a16="http://schemas.microsoft.com/office/drawing/2014/main" id="{6D87CB40-216B-5E25-724E-AF69B50E6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266" y="2982786"/>
              <a:ext cx="403819" cy="164939"/>
            </a:xfrm>
            <a:prstGeom prst="rect">
              <a:avLst/>
            </a:prstGeom>
          </p:spPr>
        </p:pic>
        <p:pic>
          <p:nvPicPr>
            <p:cNvPr id="299" name="図 298">
              <a:extLst>
                <a:ext uri="{FF2B5EF4-FFF2-40B4-BE49-F238E27FC236}">
                  <a16:creationId xmlns:a16="http://schemas.microsoft.com/office/drawing/2014/main" id="{57458BAE-4CEE-F3F0-A39F-21700FEE9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060415"/>
              <a:ext cx="403819" cy="164939"/>
            </a:xfrm>
            <a:prstGeom prst="rect">
              <a:avLst/>
            </a:prstGeom>
          </p:spPr>
        </p:pic>
        <p:pic>
          <p:nvPicPr>
            <p:cNvPr id="300" name="図 299">
              <a:extLst>
                <a:ext uri="{FF2B5EF4-FFF2-40B4-BE49-F238E27FC236}">
                  <a16:creationId xmlns:a16="http://schemas.microsoft.com/office/drawing/2014/main" id="{7E520405-0B1F-49ED-E368-0F53F6280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276335"/>
              <a:ext cx="403819" cy="164939"/>
            </a:xfrm>
            <a:prstGeom prst="rect">
              <a:avLst/>
            </a:prstGeom>
          </p:spPr>
        </p:pic>
        <p:pic>
          <p:nvPicPr>
            <p:cNvPr id="301" name="図 300">
              <a:extLst>
                <a:ext uri="{FF2B5EF4-FFF2-40B4-BE49-F238E27FC236}">
                  <a16:creationId xmlns:a16="http://schemas.microsoft.com/office/drawing/2014/main" id="{A6B248C0-04CD-62A4-F802-D28C2B59B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482868"/>
              <a:ext cx="403819" cy="164939"/>
            </a:xfrm>
            <a:prstGeom prst="rect">
              <a:avLst/>
            </a:prstGeom>
          </p:spPr>
        </p:pic>
        <p:pic>
          <p:nvPicPr>
            <p:cNvPr id="302" name="図 301">
              <a:extLst>
                <a:ext uri="{FF2B5EF4-FFF2-40B4-BE49-F238E27FC236}">
                  <a16:creationId xmlns:a16="http://schemas.microsoft.com/office/drawing/2014/main" id="{CDEE381C-F3A5-8E00-C89D-DDEF1DFAF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698788"/>
              <a:ext cx="403819" cy="164939"/>
            </a:xfrm>
            <a:prstGeom prst="rect">
              <a:avLst/>
            </a:prstGeom>
          </p:spPr>
        </p:pic>
        <p:pic>
          <p:nvPicPr>
            <p:cNvPr id="303" name="図 302">
              <a:extLst>
                <a:ext uri="{FF2B5EF4-FFF2-40B4-BE49-F238E27FC236}">
                  <a16:creationId xmlns:a16="http://schemas.microsoft.com/office/drawing/2014/main" id="{0D5D090E-6DF9-DC1A-C7B1-B57C17C75E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1914708"/>
              <a:ext cx="403819" cy="164939"/>
            </a:xfrm>
            <a:prstGeom prst="rect">
              <a:avLst/>
            </a:prstGeom>
          </p:spPr>
        </p:pic>
        <p:pic>
          <p:nvPicPr>
            <p:cNvPr id="304" name="図 303">
              <a:extLst>
                <a:ext uri="{FF2B5EF4-FFF2-40B4-BE49-F238E27FC236}">
                  <a16:creationId xmlns:a16="http://schemas.microsoft.com/office/drawing/2014/main" id="{157F66E1-1787-B797-170F-4526966A0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130628"/>
              <a:ext cx="403819" cy="164939"/>
            </a:xfrm>
            <a:prstGeom prst="rect">
              <a:avLst/>
            </a:prstGeom>
          </p:spPr>
        </p:pic>
        <p:pic>
          <p:nvPicPr>
            <p:cNvPr id="305" name="図 304">
              <a:extLst>
                <a:ext uri="{FF2B5EF4-FFF2-40B4-BE49-F238E27FC236}">
                  <a16:creationId xmlns:a16="http://schemas.microsoft.com/office/drawing/2014/main" id="{9CAC4617-FE63-8909-1EF9-5992FDEC9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337161"/>
              <a:ext cx="403819" cy="164939"/>
            </a:xfrm>
            <a:prstGeom prst="rect">
              <a:avLst/>
            </a:prstGeom>
          </p:spPr>
        </p:pic>
        <p:pic>
          <p:nvPicPr>
            <p:cNvPr id="306" name="図 305">
              <a:extLst>
                <a:ext uri="{FF2B5EF4-FFF2-40B4-BE49-F238E27FC236}">
                  <a16:creationId xmlns:a16="http://schemas.microsoft.com/office/drawing/2014/main" id="{511A24A0-60FA-C3D8-A265-64554D2D7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553081"/>
              <a:ext cx="403819" cy="164939"/>
            </a:xfrm>
            <a:prstGeom prst="rect">
              <a:avLst/>
            </a:prstGeom>
          </p:spPr>
        </p:pic>
        <p:pic>
          <p:nvPicPr>
            <p:cNvPr id="307" name="図 306">
              <a:extLst>
                <a:ext uri="{FF2B5EF4-FFF2-40B4-BE49-F238E27FC236}">
                  <a16:creationId xmlns:a16="http://schemas.microsoft.com/office/drawing/2014/main" id="{86DBC79C-8012-D4C8-6663-13F6651ED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770371"/>
              <a:ext cx="403819" cy="164939"/>
            </a:xfrm>
            <a:prstGeom prst="rect">
              <a:avLst/>
            </a:prstGeom>
          </p:spPr>
        </p:pic>
        <p:pic>
          <p:nvPicPr>
            <p:cNvPr id="308" name="図 307">
              <a:extLst>
                <a:ext uri="{FF2B5EF4-FFF2-40B4-BE49-F238E27FC236}">
                  <a16:creationId xmlns:a16="http://schemas.microsoft.com/office/drawing/2014/main" id="{C20F18FD-8D41-7C68-20B6-3BD0E48F4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1985" y="2986291"/>
              <a:ext cx="403819" cy="164939"/>
            </a:xfrm>
            <a:prstGeom prst="rect">
              <a:avLst/>
            </a:prstGeom>
          </p:spPr>
        </p:pic>
        <p:pic>
          <p:nvPicPr>
            <p:cNvPr id="309" name="図 308">
              <a:extLst>
                <a:ext uri="{FF2B5EF4-FFF2-40B4-BE49-F238E27FC236}">
                  <a16:creationId xmlns:a16="http://schemas.microsoft.com/office/drawing/2014/main" id="{9B4F675D-38EC-3091-8F5D-764FD972A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056910"/>
              <a:ext cx="403819" cy="164939"/>
            </a:xfrm>
            <a:prstGeom prst="rect">
              <a:avLst/>
            </a:prstGeom>
          </p:spPr>
        </p:pic>
        <p:pic>
          <p:nvPicPr>
            <p:cNvPr id="310" name="図 309">
              <a:extLst>
                <a:ext uri="{FF2B5EF4-FFF2-40B4-BE49-F238E27FC236}">
                  <a16:creationId xmlns:a16="http://schemas.microsoft.com/office/drawing/2014/main" id="{62664B47-D0A1-F97C-826D-708594050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272830"/>
              <a:ext cx="403819" cy="164939"/>
            </a:xfrm>
            <a:prstGeom prst="rect">
              <a:avLst/>
            </a:prstGeom>
          </p:spPr>
        </p:pic>
        <p:pic>
          <p:nvPicPr>
            <p:cNvPr id="311" name="図 310">
              <a:extLst>
                <a:ext uri="{FF2B5EF4-FFF2-40B4-BE49-F238E27FC236}">
                  <a16:creationId xmlns:a16="http://schemas.microsoft.com/office/drawing/2014/main" id="{B7EB6667-4B1F-291E-A5E1-61CA28F7A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479363"/>
              <a:ext cx="403819" cy="164939"/>
            </a:xfrm>
            <a:prstGeom prst="rect">
              <a:avLst/>
            </a:prstGeom>
          </p:spPr>
        </p:pic>
        <p:pic>
          <p:nvPicPr>
            <p:cNvPr id="312" name="図 311">
              <a:extLst>
                <a:ext uri="{FF2B5EF4-FFF2-40B4-BE49-F238E27FC236}">
                  <a16:creationId xmlns:a16="http://schemas.microsoft.com/office/drawing/2014/main" id="{59E7D9AB-3365-4068-241B-32389B2AEF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695283"/>
              <a:ext cx="403819" cy="164939"/>
            </a:xfrm>
            <a:prstGeom prst="rect">
              <a:avLst/>
            </a:prstGeom>
          </p:spPr>
        </p:pic>
        <p:pic>
          <p:nvPicPr>
            <p:cNvPr id="313" name="図 312">
              <a:extLst>
                <a:ext uri="{FF2B5EF4-FFF2-40B4-BE49-F238E27FC236}">
                  <a16:creationId xmlns:a16="http://schemas.microsoft.com/office/drawing/2014/main" id="{827BC8EF-FA8A-A667-DA97-EB93646E1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1911203"/>
              <a:ext cx="403819" cy="164939"/>
            </a:xfrm>
            <a:prstGeom prst="rect">
              <a:avLst/>
            </a:prstGeom>
          </p:spPr>
        </p:pic>
        <p:pic>
          <p:nvPicPr>
            <p:cNvPr id="314" name="図 313">
              <a:extLst>
                <a:ext uri="{FF2B5EF4-FFF2-40B4-BE49-F238E27FC236}">
                  <a16:creationId xmlns:a16="http://schemas.microsoft.com/office/drawing/2014/main" id="{63E508E5-1842-20DF-3EEE-85EA31A2F5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127123"/>
              <a:ext cx="403819" cy="164939"/>
            </a:xfrm>
            <a:prstGeom prst="rect">
              <a:avLst/>
            </a:prstGeom>
          </p:spPr>
        </p:pic>
        <p:pic>
          <p:nvPicPr>
            <p:cNvPr id="315" name="図 314">
              <a:extLst>
                <a:ext uri="{FF2B5EF4-FFF2-40B4-BE49-F238E27FC236}">
                  <a16:creationId xmlns:a16="http://schemas.microsoft.com/office/drawing/2014/main" id="{678DE47A-FCB7-13B9-AE55-CF1FCB954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333656"/>
              <a:ext cx="403819" cy="164939"/>
            </a:xfrm>
            <a:prstGeom prst="rect">
              <a:avLst/>
            </a:prstGeom>
          </p:spPr>
        </p:pic>
        <p:pic>
          <p:nvPicPr>
            <p:cNvPr id="316" name="図 315">
              <a:extLst>
                <a:ext uri="{FF2B5EF4-FFF2-40B4-BE49-F238E27FC236}">
                  <a16:creationId xmlns:a16="http://schemas.microsoft.com/office/drawing/2014/main" id="{56007208-E166-347A-F75F-E1347E8018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549576"/>
              <a:ext cx="403819" cy="164939"/>
            </a:xfrm>
            <a:prstGeom prst="rect">
              <a:avLst/>
            </a:prstGeom>
          </p:spPr>
        </p:pic>
        <p:pic>
          <p:nvPicPr>
            <p:cNvPr id="317" name="図 316">
              <a:extLst>
                <a:ext uri="{FF2B5EF4-FFF2-40B4-BE49-F238E27FC236}">
                  <a16:creationId xmlns:a16="http://schemas.microsoft.com/office/drawing/2014/main" id="{876AEA3E-23F1-7805-EA17-9BC4AA19F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766866"/>
              <a:ext cx="403819" cy="164939"/>
            </a:xfrm>
            <a:prstGeom prst="rect">
              <a:avLst/>
            </a:prstGeom>
          </p:spPr>
        </p:pic>
        <p:pic>
          <p:nvPicPr>
            <p:cNvPr id="318" name="図 317">
              <a:extLst>
                <a:ext uri="{FF2B5EF4-FFF2-40B4-BE49-F238E27FC236}">
                  <a16:creationId xmlns:a16="http://schemas.microsoft.com/office/drawing/2014/main" id="{F3BB1235-2D36-0D60-4111-F59CF71C5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574" y="2982786"/>
              <a:ext cx="403819" cy="164939"/>
            </a:xfrm>
            <a:prstGeom prst="rect">
              <a:avLst/>
            </a:prstGeom>
          </p:spPr>
        </p:pic>
        <p:pic>
          <p:nvPicPr>
            <p:cNvPr id="319" name="図 318">
              <a:extLst>
                <a:ext uri="{FF2B5EF4-FFF2-40B4-BE49-F238E27FC236}">
                  <a16:creationId xmlns:a16="http://schemas.microsoft.com/office/drawing/2014/main" id="{620385E0-978A-D54D-181A-20CAC4F8E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056910"/>
              <a:ext cx="403819" cy="164939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55E36239-E0BE-3A17-091D-15944F9AB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272830"/>
              <a:ext cx="403819" cy="164939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ED4E7075-CC1C-AC33-D64E-30308AEAA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479363"/>
              <a:ext cx="403819" cy="164939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75EDEC0B-0D68-3E9A-E4A0-D3E2D63DC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695283"/>
              <a:ext cx="403819" cy="164939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EF3C9604-42D2-62B8-B46E-3D9DE378AE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1911203"/>
              <a:ext cx="403819" cy="164939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2B114F99-967B-D413-E1BA-C61165A8F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127123"/>
              <a:ext cx="403819" cy="164939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A4A03800-A3AA-DB90-D369-2BB04B1D7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333656"/>
              <a:ext cx="403819" cy="164939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C2496E29-3917-520D-DC60-F4CA26898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549576"/>
              <a:ext cx="403819" cy="164939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D2DEEE3F-162E-927E-07B4-EE8C243248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766866"/>
              <a:ext cx="403819" cy="164939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A83B1478-AB89-B98D-C368-45FA64B73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7163" y="2982786"/>
              <a:ext cx="403819" cy="164939"/>
            </a:xfrm>
            <a:prstGeom prst="rect">
              <a:avLst/>
            </a:prstGeom>
          </p:spPr>
        </p:pic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A0D35018-E312-A4C6-6D5F-D5F86616F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2" y="6076304"/>
            <a:ext cx="422548" cy="11892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AADD445-04CF-9711-1007-CD0FB48B20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5111918"/>
            <a:ext cx="399074" cy="15940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3C48B97-24EE-1D87-2AE8-CB9EE560E5E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5" y="5438171"/>
            <a:ext cx="399074" cy="16446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CE9812E-7FC4-D154-BE5D-AFD386E9F5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5" y="4803688"/>
            <a:ext cx="399074" cy="15940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66BD0DF-DE53-277B-0E36-0FFEBB160D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2" y="5090503"/>
            <a:ext cx="114766" cy="10373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C5435C1-822A-5B94-6F74-0C6957DF89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78" y="4812927"/>
            <a:ext cx="399073" cy="9614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746163C-78A5-8DA5-0F59-7B527F9B62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27" y="5721800"/>
            <a:ext cx="586874" cy="18976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D832B44-8D2A-47BC-F560-D3D645B76C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25" y="5087818"/>
            <a:ext cx="133026" cy="10879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550F053-BB39-4FC2-B79C-38D5A2C492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92" y="5448638"/>
            <a:ext cx="130654" cy="96148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2B252A1-FD84-DCC7-C4B7-155972E994D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27" y="800386"/>
            <a:ext cx="586874" cy="18976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3AB5143-1221-E5A8-7F18-86BECFE53F8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23" y="800386"/>
            <a:ext cx="586874" cy="18976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464C7CB-C276-B716-02F1-441292D4F6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01" y="867521"/>
            <a:ext cx="422548" cy="11892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7584543-18CD-8C7E-A464-89044F3BA6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768" y="6237644"/>
            <a:ext cx="422548" cy="11892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6D35B5BC-3B3B-A126-F99D-28B83A7F1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88" y="6237644"/>
            <a:ext cx="422548" cy="11892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AB3E5C8-603B-AA52-2C48-04F32B2129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489" y="6205384"/>
            <a:ext cx="422548" cy="11892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66DDA8D-BE30-7D1D-B0CA-C37040D5C1F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30722" y="988318"/>
            <a:ext cx="133026" cy="10879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47382AD-B96D-9270-0FFD-08277E0C13E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55" y="6166553"/>
            <a:ext cx="133026" cy="10879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ECA039E3-96DC-3BC2-0989-81CDE35519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111" y="6166553"/>
            <a:ext cx="133026" cy="108799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9E5E85CC-E4E6-5ABE-C278-9152FC623D2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601" y="6166553"/>
            <a:ext cx="133026" cy="10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78550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198</cp:revision>
  <cp:lastPrinted>2024-05-20T05:52:18Z</cp:lastPrinted>
  <dcterms:created xsi:type="dcterms:W3CDTF">2017-02-16T14:19:57Z</dcterms:created>
  <dcterms:modified xsi:type="dcterms:W3CDTF">2024-05-30T03:49:01Z</dcterms:modified>
</cp:coreProperties>
</file>