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91" autoAdjust="0"/>
    <p:restoredTop sz="94790" autoAdjust="0"/>
  </p:normalViewPr>
  <p:slideViewPr>
    <p:cSldViewPr snapToGrid="0">
      <p:cViewPr varScale="1">
        <p:scale>
          <a:sx n="81" d="100"/>
          <a:sy n="81" d="100"/>
        </p:scale>
        <p:origin x="1603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1F3B8A66-49BE-6CDD-C747-A557FABB88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3639579-845C-A974-3797-8911DF7392E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BC318-320B-4FE1-B15A-C6A9C45EEFFC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94E7423-463A-F562-7DE5-5C968E181EF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C666F8-A03A-AFE4-A386-0C761A253B4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60E4B-E9BB-4EA6-919E-C9FA5A1E4C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28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2024/5/30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771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図 51" descr="ダイアグラム&#10;&#10;自動的に生成された説明">
            <a:extLst>
              <a:ext uri="{FF2B5EF4-FFF2-40B4-BE49-F238E27FC236}">
                <a16:creationId xmlns:a16="http://schemas.microsoft.com/office/drawing/2014/main" id="{2615F7D4-7D4B-96CE-F4D7-1C673CDDBC0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80618" y="49502"/>
            <a:ext cx="12663926" cy="7123458"/>
          </a:xfrm>
          <a:prstGeom prst="rect">
            <a:avLst/>
          </a:prstGeom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DD84BC3-28A0-CDAA-39D6-29370DB9C5F4}"/>
              </a:ext>
            </a:extLst>
          </p:cNvPr>
          <p:cNvSpPr/>
          <p:nvPr userDrawn="1"/>
        </p:nvSpPr>
        <p:spPr>
          <a:xfrm>
            <a:off x="8159013" y="10264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EBA7B6F-40B9-B3C6-27D1-D1C5CD881DAD}"/>
              </a:ext>
            </a:extLst>
          </p:cNvPr>
          <p:cNvSpPr txBox="1"/>
          <p:nvPr userDrawn="1"/>
        </p:nvSpPr>
        <p:spPr>
          <a:xfrm>
            <a:off x="8474336" y="237497"/>
            <a:ext cx="11031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7 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pic>
        <p:nvPicPr>
          <p:cNvPr id="23" name="図 22" descr="テキスト&#10;&#10;自動的に生成された説明">
            <a:extLst>
              <a:ext uri="{FF2B5EF4-FFF2-40B4-BE49-F238E27FC236}">
                <a16:creationId xmlns:a16="http://schemas.microsoft.com/office/drawing/2014/main" id="{D634BCAF-7B02-D588-9417-0E56AD9A0AA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3196" y="1583729"/>
            <a:ext cx="3156692" cy="795487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98754599-0F4B-5A61-E880-101262FFF183}"/>
              </a:ext>
            </a:extLst>
          </p:cNvPr>
          <p:cNvGrpSpPr/>
          <p:nvPr userDrawn="1"/>
        </p:nvGrpSpPr>
        <p:grpSpPr>
          <a:xfrm>
            <a:off x="6429984" y="496427"/>
            <a:ext cx="901516" cy="400110"/>
            <a:chOff x="9028386" y="898917"/>
            <a:chExt cx="901516" cy="400110"/>
          </a:xfrm>
        </p:grpSpPr>
        <p:sp>
          <p:nvSpPr>
            <p:cNvPr id="6" name="フリーフォーム: 図形 5">
              <a:extLst>
                <a:ext uri="{FF2B5EF4-FFF2-40B4-BE49-F238E27FC236}">
                  <a16:creationId xmlns:a16="http://schemas.microsoft.com/office/drawing/2014/main" id="{47FA2981-4F49-F69A-E413-47E9F0D958CA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2C336F3-9A2B-2EED-37FB-9D654A350786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701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91353EF3-C177-7ACF-A0C5-63F195A9D276}"/>
              </a:ext>
            </a:extLst>
          </p:cNvPr>
          <p:cNvGrpSpPr/>
          <p:nvPr userDrawn="1"/>
        </p:nvGrpSpPr>
        <p:grpSpPr>
          <a:xfrm>
            <a:off x="2550093" y="6462060"/>
            <a:ext cx="901516" cy="400110"/>
            <a:chOff x="9028386" y="898917"/>
            <a:chExt cx="901516" cy="400110"/>
          </a:xfrm>
        </p:grpSpPr>
        <p:sp>
          <p:nvSpPr>
            <p:cNvPr id="30" name="フリーフォーム: 図形 29">
              <a:extLst>
                <a:ext uri="{FF2B5EF4-FFF2-40B4-BE49-F238E27FC236}">
                  <a16:creationId xmlns:a16="http://schemas.microsoft.com/office/drawing/2014/main" id="{8036C2CB-2398-28A0-34F4-ADC21D9A2CD7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1" name="テキスト ボックス 30">
              <a:extLst>
                <a:ext uri="{FF2B5EF4-FFF2-40B4-BE49-F238E27FC236}">
                  <a16:creationId xmlns:a16="http://schemas.microsoft.com/office/drawing/2014/main" id="{0EFE50FF-BC1C-0EF7-5AEE-E4CB3F7E714E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702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A6920E2-90D3-C6C7-6C46-F8FA3B9E2B23}"/>
              </a:ext>
            </a:extLst>
          </p:cNvPr>
          <p:cNvGrpSpPr/>
          <p:nvPr userDrawn="1"/>
        </p:nvGrpSpPr>
        <p:grpSpPr>
          <a:xfrm>
            <a:off x="5021997" y="6456481"/>
            <a:ext cx="901516" cy="400110"/>
            <a:chOff x="9028386" y="898917"/>
            <a:chExt cx="901516" cy="400110"/>
          </a:xfrm>
        </p:grpSpPr>
        <p:sp>
          <p:nvSpPr>
            <p:cNvPr id="33" name="フリーフォーム: 図形 32">
              <a:extLst>
                <a:ext uri="{FF2B5EF4-FFF2-40B4-BE49-F238E27FC236}">
                  <a16:creationId xmlns:a16="http://schemas.microsoft.com/office/drawing/2014/main" id="{2897900C-7740-94C5-5217-F1D844A02FCB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D0887C09-C07B-EAD1-ED9B-1FF9E31F43C5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703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0339EC6E-6580-04BB-5E34-4A325A9BAF6B}"/>
              </a:ext>
            </a:extLst>
          </p:cNvPr>
          <p:cNvGrpSpPr/>
          <p:nvPr userDrawn="1"/>
        </p:nvGrpSpPr>
        <p:grpSpPr>
          <a:xfrm>
            <a:off x="7582168" y="6456481"/>
            <a:ext cx="901516" cy="400110"/>
            <a:chOff x="9028386" y="898917"/>
            <a:chExt cx="901516" cy="400110"/>
          </a:xfrm>
        </p:grpSpPr>
        <p:sp>
          <p:nvSpPr>
            <p:cNvPr id="36" name="フリーフォーム: 図形 35">
              <a:extLst>
                <a:ext uri="{FF2B5EF4-FFF2-40B4-BE49-F238E27FC236}">
                  <a16:creationId xmlns:a16="http://schemas.microsoft.com/office/drawing/2014/main" id="{0004B122-A9FD-B0E8-4428-563210750BFE}"/>
                </a:ext>
              </a:extLst>
            </p:cNvPr>
            <p:cNvSpPr/>
            <p:nvPr/>
          </p:nvSpPr>
          <p:spPr>
            <a:xfrm>
              <a:off x="9028386" y="908311"/>
              <a:ext cx="692020" cy="370164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4455EE4B-E887-03EC-E664-5C19CA26D019}"/>
                </a:ext>
              </a:extLst>
            </p:cNvPr>
            <p:cNvSpPr txBox="1"/>
            <p:nvPr/>
          </p:nvSpPr>
          <p:spPr>
            <a:xfrm>
              <a:off x="9073078" y="898917"/>
              <a:ext cx="85682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2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704</a:t>
              </a:r>
              <a:endParaRPr lang="ja-JP" altLang="en-US" sz="2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sp>
        <p:nvSpPr>
          <p:cNvPr id="38" name="四角形: 角を丸くする 37">
            <a:extLst>
              <a:ext uri="{FF2B5EF4-FFF2-40B4-BE49-F238E27FC236}">
                <a16:creationId xmlns:a16="http://schemas.microsoft.com/office/drawing/2014/main" id="{C07B9ABE-0865-8FD6-A02E-E94F76FB9F49}"/>
              </a:ext>
            </a:extLst>
          </p:cNvPr>
          <p:cNvSpPr/>
          <p:nvPr userDrawn="1"/>
        </p:nvSpPr>
        <p:spPr>
          <a:xfrm>
            <a:off x="49308" y="4552756"/>
            <a:ext cx="1710042" cy="1673665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BC27C4AC-082D-64B1-D2D5-D16E39919F40}"/>
              </a:ext>
            </a:extLst>
          </p:cNvPr>
          <p:cNvSpPr txBox="1"/>
          <p:nvPr userDrawn="1"/>
        </p:nvSpPr>
        <p:spPr>
          <a:xfrm>
            <a:off x="246930" y="4352240"/>
            <a:ext cx="129126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D66E0ECE-4818-8397-779C-00C67351BDE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8205" y="6262737"/>
            <a:ext cx="352558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</a:t>
            </a:r>
            <a:endParaRPr kumimoji="0" lang="en-US" altLang="ja-JP" sz="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ページにてご確認ください。</a:t>
            </a:r>
            <a:endParaRPr kumimoji="0" lang="ja-JP" altLang="ja-JP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12">
            <a:extLst>
              <a:ext uri="{FF2B5EF4-FFF2-40B4-BE49-F238E27FC236}">
                <a16:creationId xmlns:a16="http://schemas.microsoft.com/office/drawing/2014/main" id="{7EED332B-3AE9-C6F2-0F05-5298F543F7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0919" y="5321826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id="{372E1942-0B61-8D27-AFB0-99E4B219F5E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26570" y="5640632"/>
            <a:ext cx="384721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id="{7307FED7-EE27-A9A1-AB61-B542275460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8505" y="5972082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12">
            <a:extLst>
              <a:ext uri="{FF2B5EF4-FFF2-40B4-BE49-F238E27FC236}">
                <a16:creationId xmlns:a16="http://schemas.microsoft.com/office/drawing/2014/main" id="{1431E0FC-F8F9-9FE6-D303-04C7E88767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8458" y="4974932"/>
            <a:ext cx="153888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12">
            <a:extLst>
              <a:ext uri="{FF2B5EF4-FFF2-40B4-BE49-F238E27FC236}">
                <a16:creationId xmlns:a16="http://schemas.microsoft.com/office/drawing/2014/main" id="{21E58D16-277C-7AFF-D73E-0E26B60FFFE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498667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12">
            <a:extLst>
              <a:ext uri="{FF2B5EF4-FFF2-40B4-BE49-F238E27FC236}">
                <a16:creationId xmlns:a16="http://schemas.microsoft.com/office/drawing/2014/main" id="{B0E5962E-22D1-789F-4CDD-07DA13ECE3F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91493" y="4690794"/>
            <a:ext cx="53860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id="{627CD36E-E9E7-F1CF-D010-6A34FB9422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2052" y="4974933"/>
            <a:ext cx="230754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12">
            <a:extLst>
              <a:ext uri="{FF2B5EF4-FFF2-40B4-BE49-F238E27FC236}">
                <a16:creationId xmlns:a16="http://schemas.microsoft.com/office/drawing/2014/main" id="{48CAC6A5-7270-CD9B-B9A8-C3642E00215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7" y="5315526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12">
            <a:extLst>
              <a:ext uri="{FF2B5EF4-FFF2-40B4-BE49-F238E27FC236}">
                <a16:creationId xmlns:a16="http://schemas.microsoft.com/office/drawing/2014/main" id="{35347F17-D34E-5A87-1320-68BA9E58A7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9748" y="4690794"/>
            <a:ext cx="506549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6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12">
            <a:extLst>
              <a:ext uri="{FF2B5EF4-FFF2-40B4-BE49-F238E27FC236}">
                <a16:creationId xmlns:a16="http://schemas.microsoft.com/office/drawing/2014/main" id="{06BB343B-7E66-D1EC-74A5-0AAB43D3BE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06055" y="5616362"/>
            <a:ext cx="307777" cy="9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1" name="グラフィックス 50">
            <a:extLst>
              <a:ext uri="{FF2B5EF4-FFF2-40B4-BE49-F238E27FC236}">
                <a16:creationId xmlns:a16="http://schemas.microsoft.com/office/drawing/2014/main" id="{2C1B3C86-8F6D-1C4D-35E7-E498619ACB5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59438" y="5733316"/>
            <a:ext cx="168117" cy="1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03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73A8C1E6-A303-D3A1-B487-EB42655EE269}"/>
              </a:ext>
            </a:extLst>
          </p:cNvPr>
          <p:cNvGrpSpPr/>
          <p:nvPr/>
        </p:nvGrpSpPr>
        <p:grpSpPr>
          <a:xfrm>
            <a:off x="2273380" y="4551977"/>
            <a:ext cx="1974716" cy="1445189"/>
            <a:chOff x="2169237" y="4385496"/>
            <a:chExt cx="1974716" cy="1445189"/>
          </a:xfrm>
        </p:grpSpPr>
        <p:pic>
          <p:nvPicPr>
            <p:cNvPr id="196" name="図 195">
              <a:extLst>
                <a:ext uri="{FF2B5EF4-FFF2-40B4-BE49-F238E27FC236}">
                  <a16:creationId xmlns:a16="http://schemas.microsoft.com/office/drawing/2014/main" id="{7B785674-E045-5CBF-D430-3B94D8FAAC0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662241"/>
              <a:ext cx="403819" cy="164939"/>
            </a:xfrm>
            <a:prstGeom prst="rect">
              <a:avLst/>
            </a:prstGeom>
          </p:spPr>
        </p:pic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6E62EAEE-4036-D421-54F3-B64A46AAB0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446321"/>
              <a:ext cx="403819" cy="164939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63CA2A3C-D220-7C15-DA54-7F617C8D7C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239789"/>
              <a:ext cx="403819" cy="164939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146FE33C-7D0E-EAF6-ADCE-0FB045981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5023868"/>
              <a:ext cx="403819" cy="164939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EE39EB88-88A2-414E-B901-8A6E4209B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807948"/>
              <a:ext cx="403819" cy="164939"/>
            </a:xfrm>
            <a:prstGeom prst="rect">
              <a:avLst/>
            </a:prstGeom>
          </p:spPr>
        </p:pic>
        <p:pic>
          <p:nvPicPr>
            <p:cNvPr id="201" name="図 200">
              <a:extLst>
                <a:ext uri="{FF2B5EF4-FFF2-40B4-BE49-F238E27FC236}">
                  <a16:creationId xmlns:a16="http://schemas.microsoft.com/office/drawing/2014/main" id="{C51826CC-D98F-39E2-0765-49CC858754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592028"/>
              <a:ext cx="403819" cy="164939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3894D0B2-AC02-ADB0-B91F-C353FBAB46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740134" y="4385496"/>
              <a:ext cx="403819" cy="164939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2E2674F7-AEB1-866D-89AB-D37F1690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665746"/>
              <a:ext cx="403819" cy="164939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8CB4CE99-1934-8589-6E92-FFA5003CDE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449826"/>
              <a:ext cx="403819" cy="164939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6510A03F-871D-74AA-1DEE-BD5202785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243294"/>
              <a:ext cx="403819" cy="164939"/>
            </a:xfrm>
            <a:prstGeom prst="rect">
              <a:avLst/>
            </a:prstGeom>
          </p:spPr>
        </p:pic>
        <p:pic>
          <p:nvPicPr>
            <p:cNvPr id="206" name="図 205">
              <a:extLst>
                <a:ext uri="{FF2B5EF4-FFF2-40B4-BE49-F238E27FC236}">
                  <a16:creationId xmlns:a16="http://schemas.microsoft.com/office/drawing/2014/main" id="{C6EA5E17-9771-F7DD-9EE1-060668F74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5027373"/>
              <a:ext cx="403819" cy="164939"/>
            </a:xfrm>
            <a:prstGeom prst="rect">
              <a:avLst/>
            </a:prstGeom>
          </p:spPr>
        </p:pic>
        <p:pic>
          <p:nvPicPr>
            <p:cNvPr id="207" name="図 206">
              <a:extLst>
                <a:ext uri="{FF2B5EF4-FFF2-40B4-BE49-F238E27FC236}">
                  <a16:creationId xmlns:a16="http://schemas.microsoft.com/office/drawing/2014/main" id="{1E1A2BB5-B986-B402-335B-2A07A196FD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811453"/>
              <a:ext cx="403819" cy="164939"/>
            </a:xfrm>
            <a:prstGeom prst="rect">
              <a:avLst/>
            </a:prstGeom>
          </p:spPr>
        </p:pic>
        <p:pic>
          <p:nvPicPr>
            <p:cNvPr id="208" name="図 207">
              <a:extLst>
                <a:ext uri="{FF2B5EF4-FFF2-40B4-BE49-F238E27FC236}">
                  <a16:creationId xmlns:a16="http://schemas.microsoft.com/office/drawing/2014/main" id="{8387A267-0783-C983-A58D-DF40B60504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595533"/>
              <a:ext cx="403819" cy="164939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954F07DF-E61B-09D1-CB03-0DBA94B47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217545" y="4389001"/>
              <a:ext cx="403819" cy="164939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20BE7209-12C1-D766-C870-1B88C65AC1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662241"/>
              <a:ext cx="403819" cy="164939"/>
            </a:xfrm>
            <a:prstGeom prst="rect">
              <a:avLst/>
            </a:prstGeom>
          </p:spPr>
        </p:pic>
        <p:pic>
          <p:nvPicPr>
            <p:cNvPr id="211" name="図 210">
              <a:extLst>
                <a:ext uri="{FF2B5EF4-FFF2-40B4-BE49-F238E27FC236}">
                  <a16:creationId xmlns:a16="http://schemas.microsoft.com/office/drawing/2014/main" id="{AB40D530-B3F0-2622-A959-DB108D1C3F6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446321"/>
              <a:ext cx="403819" cy="164939"/>
            </a:xfrm>
            <a:prstGeom prst="rect">
              <a:avLst/>
            </a:prstGeom>
          </p:spPr>
        </p:pic>
        <p:pic>
          <p:nvPicPr>
            <p:cNvPr id="212" name="図 211">
              <a:extLst>
                <a:ext uri="{FF2B5EF4-FFF2-40B4-BE49-F238E27FC236}">
                  <a16:creationId xmlns:a16="http://schemas.microsoft.com/office/drawing/2014/main" id="{035F44F4-7488-9D6A-9391-B79470329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239789"/>
              <a:ext cx="403819" cy="164939"/>
            </a:xfrm>
            <a:prstGeom prst="rect">
              <a:avLst/>
            </a:prstGeom>
          </p:spPr>
        </p:pic>
        <p:pic>
          <p:nvPicPr>
            <p:cNvPr id="213" name="図 212">
              <a:extLst>
                <a:ext uri="{FF2B5EF4-FFF2-40B4-BE49-F238E27FC236}">
                  <a16:creationId xmlns:a16="http://schemas.microsoft.com/office/drawing/2014/main" id="{82846B78-DF6F-7F5F-C7C7-ABEB513757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5023868"/>
              <a:ext cx="403819" cy="164939"/>
            </a:xfrm>
            <a:prstGeom prst="rect">
              <a:avLst/>
            </a:prstGeom>
          </p:spPr>
        </p:pic>
        <p:pic>
          <p:nvPicPr>
            <p:cNvPr id="214" name="図 213">
              <a:extLst>
                <a:ext uri="{FF2B5EF4-FFF2-40B4-BE49-F238E27FC236}">
                  <a16:creationId xmlns:a16="http://schemas.microsoft.com/office/drawing/2014/main" id="{004C17FD-395E-C69A-8581-DCA377A83F9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807948"/>
              <a:ext cx="403819" cy="164939"/>
            </a:xfrm>
            <a:prstGeom prst="rect">
              <a:avLst/>
            </a:prstGeom>
          </p:spPr>
        </p:pic>
        <p:pic>
          <p:nvPicPr>
            <p:cNvPr id="215" name="図 214">
              <a:extLst>
                <a:ext uri="{FF2B5EF4-FFF2-40B4-BE49-F238E27FC236}">
                  <a16:creationId xmlns:a16="http://schemas.microsoft.com/office/drawing/2014/main" id="{8A75F290-F468-11AE-AADC-910955CD7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592028"/>
              <a:ext cx="403819" cy="164939"/>
            </a:xfrm>
            <a:prstGeom prst="rect">
              <a:avLst/>
            </a:prstGeom>
          </p:spPr>
        </p:pic>
        <p:pic>
          <p:nvPicPr>
            <p:cNvPr id="216" name="図 215">
              <a:extLst>
                <a:ext uri="{FF2B5EF4-FFF2-40B4-BE49-F238E27FC236}">
                  <a16:creationId xmlns:a16="http://schemas.microsoft.com/office/drawing/2014/main" id="{56428D64-6EAF-25C3-CC2F-849D2D0F52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91826" y="4385496"/>
              <a:ext cx="403819" cy="164939"/>
            </a:xfrm>
            <a:prstGeom prst="rect">
              <a:avLst/>
            </a:prstGeom>
          </p:spPr>
        </p:pic>
        <p:pic>
          <p:nvPicPr>
            <p:cNvPr id="217" name="図 216">
              <a:extLst>
                <a:ext uri="{FF2B5EF4-FFF2-40B4-BE49-F238E27FC236}">
                  <a16:creationId xmlns:a16="http://schemas.microsoft.com/office/drawing/2014/main" id="{81B83C91-AD0D-4C1E-312D-323F5C3562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665746"/>
              <a:ext cx="403819" cy="164939"/>
            </a:xfrm>
            <a:prstGeom prst="rect">
              <a:avLst/>
            </a:prstGeom>
          </p:spPr>
        </p:pic>
        <p:pic>
          <p:nvPicPr>
            <p:cNvPr id="218" name="図 217">
              <a:extLst>
                <a:ext uri="{FF2B5EF4-FFF2-40B4-BE49-F238E27FC236}">
                  <a16:creationId xmlns:a16="http://schemas.microsoft.com/office/drawing/2014/main" id="{295607F6-1B4A-A629-A8C0-E07A709CCE2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449826"/>
              <a:ext cx="403819" cy="164939"/>
            </a:xfrm>
            <a:prstGeom prst="rect">
              <a:avLst/>
            </a:prstGeom>
          </p:spPr>
        </p:pic>
        <p:pic>
          <p:nvPicPr>
            <p:cNvPr id="219" name="図 218">
              <a:extLst>
                <a:ext uri="{FF2B5EF4-FFF2-40B4-BE49-F238E27FC236}">
                  <a16:creationId xmlns:a16="http://schemas.microsoft.com/office/drawing/2014/main" id="{7CD44933-4354-B6F5-255E-EF140E7CA7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243294"/>
              <a:ext cx="403819" cy="164939"/>
            </a:xfrm>
            <a:prstGeom prst="rect">
              <a:avLst/>
            </a:prstGeom>
          </p:spPr>
        </p:pic>
        <p:pic>
          <p:nvPicPr>
            <p:cNvPr id="220" name="図 219">
              <a:extLst>
                <a:ext uri="{FF2B5EF4-FFF2-40B4-BE49-F238E27FC236}">
                  <a16:creationId xmlns:a16="http://schemas.microsoft.com/office/drawing/2014/main" id="{C11DAB2D-402F-6400-CFE6-2F1D623DD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5027373"/>
              <a:ext cx="403819" cy="164939"/>
            </a:xfrm>
            <a:prstGeom prst="rect">
              <a:avLst/>
            </a:prstGeom>
          </p:spPr>
        </p:pic>
        <p:pic>
          <p:nvPicPr>
            <p:cNvPr id="221" name="図 220">
              <a:extLst>
                <a:ext uri="{FF2B5EF4-FFF2-40B4-BE49-F238E27FC236}">
                  <a16:creationId xmlns:a16="http://schemas.microsoft.com/office/drawing/2014/main" id="{4EC17C69-83B0-2F67-45A0-49BF09F40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811453"/>
              <a:ext cx="403819" cy="164939"/>
            </a:xfrm>
            <a:prstGeom prst="rect">
              <a:avLst/>
            </a:prstGeom>
          </p:spPr>
        </p:pic>
        <p:pic>
          <p:nvPicPr>
            <p:cNvPr id="222" name="図 221">
              <a:extLst>
                <a:ext uri="{FF2B5EF4-FFF2-40B4-BE49-F238E27FC236}">
                  <a16:creationId xmlns:a16="http://schemas.microsoft.com/office/drawing/2014/main" id="{5FF00FF5-D962-57D2-C3DF-403CB1C434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595533"/>
              <a:ext cx="403819" cy="164939"/>
            </a:xfrm>
            <a:prstGeom prst="rect">
              <a:avLst/>
            </a:prstGeom>
          </p:spPr>
        </p:pic>
        <p:pic>
          <p:nvPicPr>
            <p:cNvPr id="223" name="図 222">
              <a:extLst>
                <a:ext uri="{FF2B5EF4-FFF2-40B4-BE49-F238E27FC236}">
                  <a16:creationId xmlns:a16="http://schemas.microsoft.com/office/drawing/2014/main" id="{7BFFF6FD-B80E-C0AC-0143-3D9A831A23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169237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B5735402-C2FF-02B2-72D1-8D3F27724701}"/>
              </a:ext>
            </a:extLst>
          </p:cNvPr>
          <p:cNvGrpSpPr/>
          <p:nvPr/>
        </p:nvGrpSpPr>
        <p:grpSpPr>
          <a:xfrm>
            <a:off x="6632620" y="4548472"/>
            <a:ext cx="1974716" cy="1445189"/>
            <a:chOff x="6468214" y="4385496"/>
            <a:chExt cx="1974716" cy="1445189"/>
          </a:xfrm>
        </p:grpSpPr>
        <p:pic>
          <p:nvPicPr>
            <p:cNvPr id="224" name="図 223">
              <a:extLst>
                <a:ext uri="{FF2B5EF4-FFF2-40B4-BE49-F238E27FC236}">
                  <a16:creationId xmlns:a16="http://schemas.microsoft.com/office/drawing/2014/main" id="{6461672E-265F-1FC7-EFE0-F9D6E7E04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662241"/>
              <a:ext cx="403819" cy="164939"/>
            </a:xfrm>
            <a:prstGeom prst="rect">
              <a:avLst/>
            </a:prstGeom>
          </p:spPr>
        </p:pic>
        <p:pic>
          <p:nvPicPr>
            <p:cNvPr id="225" name="図 224">
              <a:extLst>
                <a:ext uri="{FF2B5EF4-FFF2-40B4-BE49-F238E27FC236}">
                  <a16:creationId xmlns:a16="http://schemas.microsoft.com/office/drawing/2014/main" id="{D4F1B09C-2E0B-1F8D-A146-5B78D23AD6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446321"/>
              <a:ext cx="403819" cy="164939"/>
            </a:xfrm>
            <a:prstGeom prst="rect">
              <a:avLst/>
            </a:prstGeom>
          </p:spPr>
        </p:pic>
        <p:pic>
          <p:nvPicPr>
            <p:cNvPr id="226" name="図 225">
              <a:extLst>
                <a:ext uri="{FF2B5EF4-FFF2-40B4-BE49-F238E27FC236}">
                  <a16:creationId xmlns:a16="http://schemas.microsoft.com/office/drawing/2014/main" id="{99AB1337-33D4-A541-4119-A321242549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239789"/>
              <a:ext cx="403819" cy="164939"/>
            </a:xfrm>
            <a:prstGeom prst="rect">
              <a:avLst/>
            </a:prstGeom>
          </p:spPr>
        </p:pic>
        <p:pic>
          <p:nvPicPr>
            <p:cNvPr id="227" name="図 226">
              <a:extLst>
                <a:ext uri="{FF2B5EF4-FFF2-40B4-BE49-F238E27FC236}">
                  <a16:creationId xmlns:a16="http://schemas.microsoft.com/office/drawing/2014/main" id="{556393E4-538E-514B-9AEF-CCB29E0D85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5023868"/>
              <a:ext cx="403819" cy="164939"/>
            </a:xfrm>
            <a:prstGeom prst="rect">
              <a:avLst/>
            </a:prstGeom>
          </p:spPr>
        </p:pic>
        <p:pic>
          <p:nvPicPr>
            <p:cNvPr id="228" name="図 227">
              <a:extLst>
                <a:ext uri="{FF2B5EF4-FFF2-40B4-BE49-F238E27FC236}">
                  <a16:creationId xmlns:a16="http://schemas.microsoft.com/office/drawing/2014/main" id="{B5AAECE3-72E5-94D2-6755-9AECB709233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807948"/>
              <a:ext cx="403819" cy="164939"/>
            </a:xfrm>
            <a:prstGeom prst="rect">
              <a:avLst/>
            </a:prstGeom>
          </p:spPr>
        </p:pic>
        <p:pic>
          <p:nvPicPr>
            <p:cNvPr id="229" name="図 228">
              <a:extLst>
                <a:ext uri="{FF2B5EF4-FFF2-40B4-BE49-F238E27FC236}">
                  <a16:creationId xmlns:a16="http://schemas.microsoft.com/office/drawing/2014/main" id="{353C04C9-EDDE-315F-A964-E3F972982A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592028"/>
              <a:ext cx="403819" cy="164939"/>
            </a:xfrm>
            <a:prstGeom prst="rect">
              <a:avLst/>
            </a:prstGeom>
          </p:spPr>
        </p:pic>
        <p:pic>
          <p:nvPicPr>
            <p:cNvPr id="230" name="図 229">
              <a:extLst>
                <a:ext uri="{FF2B5EF4-FFF2-40B4-BE49-F238E27FC236}">
                  <a16:creationId xmlns:a16="http://schemas.microsoft.com/office/drawing/2014/main" id="{57B2045B-12C1-E301-BFF4-CF0A5A0EB3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39111" y="4385496"/>
              <a:ext cx="403819" cy="164939"/>
            </a:xfrm>
            <a:prstGeom prst="rect">
              <a:avLst/>
            </a:prstGeom>
          </p:spPr>
        </p:pic>
        <p:pic>
          <p:nvPicPr>
            <p:cNvPr id="231" name="図 230">
              <a:extLst>
                <a:ext uri="{FF2B5EF4-FFF2-40B4-BE49-F238E27FC236}">
                  <a16:creationId xmlns:a16="http://schemas.microsoft.com/office/drawing/2014/main" id="{010502F3-C8EA-6E8F-FD49-6F2BC1FC0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665746"/>
              <a:ext cx="403819" cy="164939"/>
            </a:xfrm>
            <a:prstGeom prst="rect">
              <a:avLst/>
            </a:prstGeom>
          </p:spPr>
        </p:pic>
        <p:pic>
          <p:nvPicPr>
            <p:cNvPr id="232" name="図 231">
              <a:extLst>
                <a:ext uri="{FF2B5EF4-FFF2-40B4-BE49-F238E27FC236}">
                  <a16:creationId xmlns:a16="http://schemas.microsoft.com/office/drawing/2014/main" id="{607A3C2E-BE48-1792-1318-D860AF7F6B0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449826"/>
              <a:ext cx="403819" cy="164939"/>
            </a:xfrm>
            <a:prstGeom prst="rect">
              <a:avLst/>
            </a:prstGeom>
          </p:spPr>
        </p:pic>
        <p:pic>
          <p:nvPicPr>
            <p:cNvPr id="233" name="図 232">
              <a:extLst>
                <a:ext uri="{FF2B5EF4-FFF2-40B4-BE49-F238E27FC236}">
                  <a16:creationId xmlns:a16="http://schemas.microsoft.com/office/drawing/2014/main" id="{10E4F5E7-56B7-EAA8-392F-97E14A8B60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243294"/>
              <a:ext cx="403819" cy="164939"/>
            </a:xfrm>
            <a:prstGeom prst="rect">
              <a:avLst/>
            </a:prstGeom>
          </p:spPr>
        </p:pic>
        <p:pic>
          <p:nvPicPr>
            <p:cNvPr id="234" name="図 233">
              <a:extLst>
                <a:ext uri="{FF2B5EF4-FFF2-40B4-BE49-F238E27FC236}">
                  <a16:creationId xmlns:a16="http://schemas.microsoft.com/office/drawing/2014/main" id="{063ACFF8-69B2-F1C9-A39C-91A5580FC9D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5027373"/>
              <a:ext cx="403819" cy="164939"/>
            </a:xfrm>
            <a:prstGeom prst="rect">
              <a:avLst/>
            </a:prstGeom>
          </p:spPr>
        </p:pic>
        <p:pic>
          <p:nvPicPr>
            <p:cNvPr id="235" name="図 234">
              <a:extLst>
                <a:ext uri="{FF2B5EF4-FFF2-40B4-BE49-F238E27FC236}">
                  <a16:creationId xmlns:a16="http://schemas.microsoft.com/office/drawing/2014/main" id="{5550D603-6937-B5F3-CD25-2495A4D4E3B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811453"/>
              <a:ext cx="403819" cy="164939"/>
            </a:xfrm>
            <a:prstGeom prst="rect">
              <a:avLst/>
            </a:prstGeom>
          </p:spPr>
        </p:pic>
        <p:pic>
          <p:nvPicPr>
            <p:cNvPr id="236" name="図 235">
              <a:extLst>
                <a:ext uri="{FF2B5EF4-FFF2-40B4-BE49-F238E27FC236}">
                  <a16:creationId xmlns:a16="http://schemas.microsoft.com/office/drawing/2014/main" id="{CEF08EA3-2A49-1161-F880-0DB52AFA1F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595533"/>
              <a:ext cx="403819" cy="164939"/>
            </a:xfrm>
            <a:prstGeom prst="rect">
              <a:avLst/>
            </a:prstGeom>
          </p:spPr>
        </p:pic>
        <p:pic>
          <p:nvPicPr>
            <p:cNvPr id="237" name="図 236">
              <a:extLst>
                <a:ext uri="{FF2B5EF4-FFF2-40B4-BE49-F238E27FC236}">
                  <a16:creationId xmlns:a16="http://schemas.microsoft.com/office/drawing/2014/main" id="{AEBFAF3D-7CE5-E7C7-460F-9FDDAE96D62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7516522" y="4389001"/>
              <a:ext cx="403819" cy="164939"/>
            </a:xfrm>
            <a:prstGeom prst="rect">
              <a:avLst/>
            </a:prstGeom>
          </p:spPr>
        </p:pic>
        <p:pic>
          <p:nvPicPr>
            <p:cNvPr id="238" name="図 237">
              <a:extLst>
                <a:ext uri="{FF2B5EF4-FFF2-40B4-BE49-F238E27FC236}">
                  <a16:creationId xmlns:a16="http://schemas.microsoft.com/office/drawing/2014/main" id="{6B97A189-E215-AF2C-E3E5-325200E00B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662241"/>
              <a:ext cx="403819" cy="164939"/>
            </a:xfrm>
            <a:prstGeom prst="rect">
              <a:avLst/>
            </a:prstGeom>
          </p:spPr>
        </p:pic>
        <p:pic>
          <p:nvPicPr>
            <p:cNvPr id="239" name="図 238">
              <a:extLst>
                <a:ext uri="{FF2B5EF4-FFF2-40B4-BE49-F238E27FC236}">
                  <a16:creationId xmlns:a16="http://schemas.microsoft.com/office/drawing/2014/main" id="{8E43CF83-BCD9-7060-C646-E1814DE4ED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446321"/>
              <a:ext cx="403819" cy="164939"/>
            </a:xfrm>
            <a:prstGeom prst="rect">
              <a:avLst/>
            </a:prstGeom>
          </p:spPr>
        </p:pic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4BBFE7B6-0CE0-E833-74D6-2ABE4E4E7D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239789"/>
              <a:ext cx="403819" cy="164939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B405D8F5-C0C3-2AEA-4146-EE4C55B1EF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5023868"/>
              <a:ext cx="403819" cy="164939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69D70208-39C0-E6F7-E5FA-3994928FCC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807948"/>
              <a:ext cx="403819" cy="164939"/>
            </a:xfrm>
            <a:prstGeom prst="rect">
              <a:avLst/>
            </a:prstGeom>
          </p:spPr>
        </p:pic>
        <p:pic>
          <p:nvPicPr>
            <p:cNvPr id="243" name="図 242">
              <a:extLst>
                <a:ext uri="{FF2B5EF4-FFF2-40B4-BE49-F238E27FC236}">
                  <a16:creationId xmlns:a16="http://schemas.microsoft.com/office/drawing/2014/main" id="{F3AC2AE6-A4B7-4A82-C781-6A5EA1D26B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592028"/>
              <a:ext cx="403819" cy="164939"/>
            </a:xfrm>
            <a:prstGeom prst="rect">
              <a:avLst/>
            </a:prstGeom>
          </p:spPr>
        </p:pic>
        <p:pic>
          <p:nvPicPr>
            <p:cNvPr id="244" name="図 243">
              <a:extLst>
                <a:ext uri="{FF2B5EF4-FFF2-40B4-BE49-F238E27FC236}">
                  <a16:creationId xmlns:a16="http://schemas.microsoft.com/office/drawing/2014/main" id="{EA530B21-5C36-4E13-491C-5277A697131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990803" y="4385496"/>
              <a:ext cx="403819" cy="164939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8BE56B03-ADCC-33F6-5545-5CB6D1316C7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665746"/>
              <a:ext cx="403819" cy="164939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1A53F66A-ADAE-A1D5-0EDB-DAA9B1CB24E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449826"/>
              <a:ext cx="403819" cy="164939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65513BF1-264E-2C18-517A-CD9FF17D4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243294"/>
              <a:ext cx="403819" cy="164939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BB51DC72-5B2D-4A3F-24F0-2186A678F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5027373"/>
              <a:ext cx="403819" cy="164939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CA629C34-A598-51FC-19F7-37D4D2001FA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811453"/>
              <a:ext cx="403819" cy="164939"/>
            </a:xfrm>
            <a:prstGeom prst="rect">
              <a:avLst/>
            </a:prstGeom>
          </p:spPr>
        </p:pic>
        <p:pic>
          <p:nvPicPr>
            <p:cNvPr id="250" name="図 249">
              <a:extLst>
                <a:ext uri="{FF2B5EF4-FFF2-40B4-BE49-F238E27FC236}">
                  <a16:creationId xmlns:a16="http://schemas.microsoft.com/office/drawing/2014/main" id="{D052FC5E-CD26-F4EF-82F3-13173494E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595533"/>
              <a:ext cx="403819" cy="164939"/>
            </a:xfrm>
            <a:prstGeom prst="rect">
              <a:avLst/>
            </a:prstGeom>
          </p:spPr>
        </p:pic>
        <p:pic>
          <p:nvPicPr>
            <p:cNvPr id="251" name="図 250">
              <a:extLst>
                <a:ext uri="{FF2B5EF4-FFF2-40B4-BE49-F238E27FC236}">
                  <a16:creationId xmlns:a16="http://schemas.microsoft.com/office/drawing/2014/main" id="{1B2A4E60-7060-3DE1-2D6E-D0F5E5180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6468214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1B0F3C19-680B-4E2A-A76C-A3662772665A}"/>
              </a:ext>
            </a:extLst>
          </p:cNvPr>
          <p:cNvGrpSpPr/>
          <p:nvPr/>
        </p:nvGrpSpPr>
        <p:grpSpPr>
          <a:xfrm>
            <a:off x="4454444" y="4542163"/>
            <a:ext cx="1980098" cy="1445189"/>
            <a:chOff x="4265853" y="4385496"/>
            <a:chExt cx="1980098" cy="1445189"/>
          </a:xfrm>
        </p:grpSpPr>
        <p:pic>
          <p:nvPicPr>
            <p:cNvPr id="182" name="図 181">
              <a:extLst>
                <a:ext uri="{FF2B5EF4-FFF2-40B4-BE49-F238E27FC236}">
                  <a16:creationId xmlns:a16="http://schemas.microsoft.com/office/drawing/2014/main" id="{4D1953F2-ED75-06C4-CD07-6F48F8D817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662241"/>
              <a:ext cx="403819" cy="164939"/>
            </a:xfrm>
            <a:prstGeom prst="rect">
              <a:avLst/>
            </a:prstGeom>
          </p:spPr>
        </p:pic>
        <p:pic>
          <p:nvPicPr>
            <p:cNvPr id="183" name="図 182">
              <a:extLst>
                <a:ext uri="{FF2B5EF4-FFF2-40B4-BE49-F238E27FC236}">
                  <a16:creationId xmlns:a16="http://schemas.microsoft.com/office/drawing/2014/main" id="{1F74CDB1-DE78-951B-6B66-511B579ABF6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446321"/>
              <a:ext cx="403819" cy="164939"/>
            </a:xfrm>
            <a:prstGeom prst="rect">
              <a:avLst/>
            </a:prstGeom>
          </p:spPr>
        </p:pic>
        <p:pic>
          <p:nvPicPr>
            <p:cNvPr id="184" name="図 183">
              <a:extLst>
                <a:ext uri="{FF2B5EF4-FFF2-40B4-BE49-F238E27FC236}">
                  <a16:creationId xmlns:a16="http://schemas.microsoft.com/office/drawing/2014/main" id="{82A6A36E-B13E-C214-59EE-24D63D5D43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239789"/>
              <a:ext cx="403819" cy="164939"/>
            </a:xfrm>
            <a:prstGeom prst="rect">
              <a:avLst/>
            </a:prstGeom>
          </p:spPr>
        </p:pic>
        <p:pic>
          <p:nvPicPr>
            <p:cNvPr id="185" name="図 184">
              <a:extLst>
                <a:ext uri="{FF2B5EF4-FFF2-40B4-BE49-F238E27FC236}">
                  <a16:creationId xmlns:a16="http://schemas.microsoft.com/office/drawing/2014/main" id="{CF6C71BF-EB08-7FC0-E5C0-8210BE501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5023868"/>
              <a:ext cx="403819" cy="164939"/>
            </a:xfrm>
            <a:prstGeom prst="rect">
              <a:avLst/>
            </a:prstGeom>
          </p:spPr>
        </p:pic>
        <p:pic>
          <p:nvPicPr>
            <p:cNvPr id="186" name="図 185">
              <a:extLst>
                <a:ext uri="{FF2B5EF4-FFF2-40B4-BE49-F238E27FC236}">
                  <a16:creationId xmlns:a16="http://schemas.microsoft.com/office/drawing/2014/main" id="{19A9CEEC-7F13-DFFB-F273-782BFAE60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807948"/>
              <a:ext cx="403819" cy="164939"/>
            </a:xfrm>
            <a:prstGeom prst="rect">
              <a:avLst/>
            </a:prstGeom>
          </p:spPr>
        </p:pic>
        <p:pic>
          <p:nvPicPr>
            <p:cNvPr id="187" name="図 186">
              <a:extLst>
                <a:ext uri="{FF2B5EF4-FFF2-40B4-BE49-F238E27FC236}">
                  <a16:creationId xmlns:a16="http://schemas.microsoft.com/office/drawing/2014/main" id="{24733689-E2ED-4C9E-4B00-55F27E5971B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592028"/>
              <a:ext cx="403819" cy="164939"/>
            </a:xfrm>
            <a:prstGeom prst="rect">
              <a:avLst/>
            </a:prstGeom>
          </p:spPr>
        </p:pic>
        <p:pic>
          <p:nvPicPr>
            <p:cNvPr id="188" name="図 187">
              <a:extLst>
                <a:ext uri="{FF2B5EF4-FFF2-40B4-BE49-F238E27FC236}">
                  <a16:creationId xmlns:a16="http://schemas.microsoft.com/office/drawing/2014/main" id="{50322661-3FCF-2E96-A31B-52B80CF663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788442" y="4385496"/>
              <a:ext cx="403819" cy="164939"/>
            </a:xfrm>
            <a:prstGeom prst="rect">
              <a:avLst/>
            </a:prstGeom>
          </p:spPr>
        </p:pic>
        <p:pic>
          <p:nvPicPr>
            <p:cNvPr id="189" name="図 188">
              <a:extLst>
                <a:ext uri="{FF2B5EF4-FFF2-40B4-BE49-F238E27FC236}">
                  <a16:creationId xmlns:a16="http://schemas.microsoft.com/office/drawing/2014/main" id="{B8F7DF01-E1F2-29F6-762A-808EA5F4A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665746"/>
              <a:ext cx="403819" cy="164939"/>
            </a:xfrm>
            <a:prstGeom prst="rect">
              <a:avLst/>
            </a:prstGeom>
          </p:spPr>
        </p:pic>
        <p:pic>
          <p:nvPicPr>
            <p:cNvPr id="190" name="図 189">
              <a:extLst>
                <a:ext uri="{FF2B5EF4-FFF2-40B4-BE49-F238E27FC236}">
                  <a16:creationId xmlns:a16="http://schemas.microsoft.com/office/drawing/2014/main" id="{FAB4BA2D-AD78-81F7-FAC6-5992EE117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449826"/>
              <a:ext cx="403819" cy="164939"/>
            </a:xfrm>
            <a:prstGeom prst="rect">
              <a:avLst/>
            </a:prstGeom>
          </p:spPr>
        </p:pic>
        <p:pic>
          <p:nvPicPr>
            <p:cNvPr id="191" name="図 190">
              <a:extLst>
                <a:ext uri="{FF2B5EF4-FFF2-40B4-BE49-F238E27FC236}">
                  <a16:creationId xmlns:a16="http://schemas.microsoft.com/office/drawing/2014/main" id="{C11F1ACC-ED1A-B9C0-17F8-12C0771A3B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243294"/>
              <a:ext cx="403819" cy="164939"/>
            </a:xfrm>
            <a:prstGeom prst="rect">
              <a:avLst/>
            </a:prstGeom>
          </p:spPr>
        </p:pic>
        <p:pic>
          <p:nvPicPr>
            <p:cNvPr id="192" name="図 191">
              <a:extLst>
                <a:ext uri="{FF2B5EF4-FFF2-40B4-BE49-F238E27FC236}">
                  <a16:creationId xmlns:a16="http://schemas.microsoft.com/office/drawing/2014/main" id="{E1DBAE54-D3E0-C969-61BC-52E58FC2AD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5027373"/>
              <a:ext cx="403819" cy="164939"/>
            </a:xfrm>
            <a:prstGeom prst="rect">
              <a:avLst/>
            </a:prstGeom>
          </p:spPr>
        </p:pic>
        <p:pic>
          <p:nvPicPr>
            <p:cNvPr id="193" name="図 192">
              <a:extLst>
                <a:ext uri="{FF2B5EF4-FFF2-40B4-BE49-F238E27FC236}">
                  <a16:creationId xmlns:a16="http://schemas.microsoft.com/office/drawing/2014/main" id="{09A42F91-2456-D9DA-B4FE-CED9BC3CE1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811453"/>
              <a:ext cx="403819" cy="164939"/>
            </a:xfrm>
            <a:prstGeom prst="rect">
              <a:avLst/>
            </a:prstGeom>
          </p:spPr>
        </p:pic>
        <p:pic>
          <p:nvPicPr>
            <p:cNvPr id="194" name="図 193">
              <a:extLst>
                <a:ext uri="{FF2B5EF4-FFF2-40B4-BE49-F238E27FC236}">
                  <a16:creationId xmlns:a16="http://schemas.microsoft.com/office/drawing/2014/main" id="{BDC4D6E4-8EFD-6FB7-8E1F-293AC1F48B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595533"/>
              <a:ext cx="403819" cy="164939"/>
            </a:xfrm>
            <a:prstGeom prst="rect">
              <a:avLst/>
            </a:prstGeom>
          </p:spPr>
        </p:pic>
        <p:pic>
          <p:nvPicPr>
            <p:cNvPr id="195" name="図 194">
              <a:extLst>
                <a:ext uri="{FF2B5EF4-FFF2-40B4-BE49-F238E27FC236}">
                  <a16:creationId xmlns:a16="http://schemas.microsoft.com/office/drawing/2014/main" id="{048FEF16-0AF9-9809-5D8C-598B2351245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4265853" y="4389001"/>
              <a:ext cx="403819" cy="164939"/>
            </a:xfrm>
            <a:prstGeom prst="rect">
              <a:avLst/>
            </a:prstGeom>
          </p:spPr>
        </p:pic>
        <p:pic>
          <p:nvPicPr>
            <p:cNvPr id="252" name="図 251">
              <a:extLst>
                <a:ext uri="{FF2B5EF4-FFF2-40B4-BE49-F238E27FC236}">
                  <a16:creationId xmlns:a16="http://schemas.microsoft.com/office/drawing/2014/main" id="{3397EBB2-84C7-441B-DDCA-22668B20D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662241"/>
              <a:ext cx="403819" cy="164939"/>
            </a:xfrm>
            <a:prstGeom prst="rect">
              <a:avLst/>
            </a:prstGeom>
          </p:spPr>
        </p:pic>
        <p:pic>
          <p:nvPicPr>
            <p:cNvPr id="253" name="図 252">
              <a:extLst>
                <a:ext uri="{FF2B5EF4-FFF2-40B4-BE49-F238E27FC236}">
                  <a16:creationId xmlns:a16="http://schemas.microsoft.com/office/drawing/2014/main" id="{B4387107-1FA3-C975-AA4C-83022EA7B75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446321"/>
              <a:ext cx="403819" cy="164939"/>
            </a:xfrm>
            <a:prstGeom prst="rect">
              <a:avLst/>
            </a:prstGeom>
          </p:spPr>
        </p:pic>
        <p:pic>
          <p:nvPicPr>
            <p:cNvPr id="254" name="図 253">
              <a:extLst>
                <a:ext uri="{FF2B5EF4-FFF2-40B4-BE49-F238E27FC236}">
                  <a16:creationId xmlns:a16="http://schemas.microsoft.com/office/drawing/2014/main" id="{15CF9770-BB57-C9DB-0A93-09A1F7D6769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239789"/>
              <a:ext cx="403819" cy="164939"/>
            </a:xfrm>
            <a:prstGeom prst="rect">
              <a:avLst/>
            </a:prstGeom>
          </p:spPr>
        </p:pic>
        <p:pic>
          <p:nvPicPr>
            <p:cNvPr id="255" name="図 254">
              <a:extLst>
                <a:ext uri="{FF2B5EF4-FFF2-40B4-BE49-F238E27FC236}">
                  <a16:creationId xmlns:a16="http://schemas.microsoft.com/office/drawing/2014/main" id="{DC64CCD5-06E3-EE0B-B999-F497A483602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5023868"/>
              <a:ext cx="403819" cy="164939"/>
            </a:xfrm>
            <a:prstGeom prst="rect">
              <a:avLst/>
            </a:prstGeom>
          </p:spPr>
        </p:pic>
        <p:pic>
          <p:nvPicPr>
            <p:cNvPr id="256" name="図 255">
              <a:extLst>
                <a:ext uri="{FF2B5EF4-FFF2-40B4-BE49-F238E27FC236}">
                  <a16:creationId xmlns:a16="http://schemas.microsoft.com/office/drawing/2014/main" id="{4990E947-394C-CEF3-857B-F6647321D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807948"/>
              <a:ext cx="403819" cy="164939"/>
            </a:xfrm>
            <a:prstGeom prst="rect">
              <a:avLst/>
            </a:prstGeom>
          </p:spPr>
        </p:pic>
        <p:pic>
          <p:nvPicPr>
            <p:cNvPr id="257" name="図 256">
              <a:extLst>
                <a:ext uri="{FF2B5EF4-FFF2-40B4-BE49-F238E27FC236}">
                  <a16:creationId xmlns:a16="http://schemas.microsoft.com/office/drawing/2014/main" id="{B8BDE822-3B44-73DF-9BAE-3100DC1B2E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592028"/>
              <a:ext cx="403819" cy="164939"/>
            </a:xfrm>
            <a:prstGeom prst="rect">
              <a:avLst/>
            </a:prstGeom>
          </p:spPr>
        </p:pic>
        <p:pic>
          <p:nvPicPr>
            <p:cNvPr id="258" name="図 257">
              <a:extLst>
                <a:ext uri="{FF2B5EF4-FFF2-40B4-BE49-F238E27FC236}">
                  <a16:creationId xmlns:a16="http://schemas.microsoft.com/office/drawing/2014/main" id="{3DC20EC4-1E18-1B6B-B9EC-CA9BACF6B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842132" y="4385496"/>
              <a:ext cx="403819" cy="164939"/>
            </a:xfrm>
            <a:prstGeom prst="rect">
              <a:avLst/>
            </a:prstGeom>
          </p:spPr>
        </p:pic>
        <p:pic>
          <p:nvPicPr>
            <p:cNvPr id="259" name="図 258">
              <a:extLst>
                <a:ext uri="{FF2B5EF4-FFF2-40B4-BE49-F238E27FC236}">
                  <a16:creationId xmlns:a16="http://schemas.microsoft.com/office/drawing/2014/main" id="{5C87EABD-9EFD-0DDE-E53E-2C74F9D780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665746"/>
              <a:ext cx="403819" cy="164939"/>
            </a:xfrm>
            <a:prstGeom prst="rect">
              <a:avLst/>
            </a:prstGeom>
          </p:spPr>
        </p:pic>
        <p:pic>
          <p:nvPicPr>
            <p:cNvPr id="260" name="図 259">
              <a:extLst>
                <a:ext uri="{FF2B5EF4-FFF2-40B4-BE49-F238E27FC236}">
                  <a16:creationId xmlns:a16="http://schemas.microsoft.com/office/drawing/2014/main" id="{E3511EC2-B6F3-7BAC-E5F7-2B6CCB12BFA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449826"/>
              <a:ext cx="403819" cy="164939"/>
            </a:xfrm>
            <a:prstGeom prst="rect">
              <a:avLst/>
            </a:prstGeom>
          </p:spPr>
        </p:pic>
        <p:pic>
          <p:nvPicPr>
            <p:cNvPr id="261" name="図 260">
              <a:extLst>
                <a:ext uri="{FF2B5EF4-FFF2-40B4-BE49-F238E27FC236}">
                  <a16:creationId xmlns:a16="http://schemas.microsoft.com/office/drawing/2014/main" id="{E60AE35A-615E-7367-8FA9-1EE4CE873BF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243294"/>
              <a:ext cx="403819" cy="164939"/>
            </a:xfrm>
            <a:prstGeom prst="rect">
              <a:avLst/>
            </a:prstGeom>
          </p:spPr>
        </p:pic>
        <p:pic>
          <p:nvPicPr>
            <p:cNvPr id="262" name="図 261">
              <a:extLst>
                <a:ext uri="{FF2B5EF4-FFF2-40B4-BE49-F238E27FC236}">
                  <a16:creationId xmlns:a16="http://schemas.microsoft.com/office/drawing/2014/main" id="{282FD86A-0605-7451-1047-9512A18EE2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5027373"/>
              <a:ext cx="403819" cy="164939"/>
            </a:xfrm>
            <a:prstGeom prst="rect">
              <a:avLst/>
            </a:prstGeom>
          </p:spPr>
        </p:pic>
        <p:pic>
          <p:nvPicPr>
            <p:cNvPr id="263" name="図 262">
              <a:extLst>
                <a:ext uri="{FF2B5EF4-FFF2-40B4-BE49-F238E27FC236}">
                  <a16:creationId xmlns:a16="http://schemas.microsoft.com/office/drawing/2014/main" id="{9B998D66-D7B4-DD07-9A03-8CBE6BF374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811453"/>
              <a:ext cx="403819" cy="164939"/>
            </a:xfrm>
            <a:prstGeom prst="rect">
              <a:avLst/>
            </a:prstGeom>
          </p:spPr>
        </p:pic>
        <p:pic>
          <p:nvPicPr>
            <p:cNvPr id="264" name="図 263">
              <a:extLst>
                <a:ext uri="{FF2B5EF4-FFF2-40B4-BE49-F238E27FC236}">
                  <a16:creationId xmlns:a16="http://schemas.microsoft.com/office/drawing/2014/main" id="{FE65824F-4A80-A1A4-0B3A-F97EEC646A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595533"/>
              <a:ext cx="403819" cy="164939"/>
            </a:xfrm>
            <a:prstGeom prst="rect">
              <a:avLst/>
            </a:prstGeom>
          </p:spPr>
        </p:pic>
        <p:pic>
          <p:nvPicPr>
            <p:cNvPr id="265" name="図 264">
              <a:extLst>
                <a:ext uri="{FF2B5EF4-FFF2-40B4-BE49-F238E27FC236}">
                  <a16:creationId xmlns:a16="http://schemas.microsoft.com/office/drawing/2014/main" id="{94DBC5BE-015B-AA28-2C2B-C0AD928CD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5319543" y="4389001"/>
              <a:ext cx="403819" cy="164939"/>
            </a:xfrm>
            <a:prstGeom prst="rect">
              <a:avLst/>
            </a:prstGeom>
          </p:spPr>
        </p:pic>
      </p:grpSp>
      <p:grpSp>
        <p:nvGrpSpPr>
          <p:cNvPr id="278" name="グループ化 277">
            <a:extLst>
              <a:ext uri="{FF2B5EF4-FFF2-40B4-BE49-F238E27FC236}">
                <a16:creationId xmlns:a16="http://schemas.microsoft.com/office/drawing/2014/main" id="{8543DB4D-5BDF-E63A-7EE9-BCF89DE29542}"/>
              </a:ext>
            </a:extLst>
          </p:cNvPr>
          <p:cNvGrpSpPr/>
          <p:nvPr/>
        </p:nvGrpSpPr>
        <p:grpSpPr>
          <a:xfrm>
            <a:off x="3817322" y="1275746"/>
            <a:ext cx="2497305" cy="2094320"/>
            <a:chOff x="3683677" y="1056910"/>
            <a:chExt cx="2497305" cy="2094320"/>
          </a:xfrm>
        </p:grpSpPr>
        <p:pic>
          <p:nvPicPr>
            <p:cNvPr id="279" name="図 278">
              <a:extLst>
                <a:ext uri="{FF2B5EF4-FFF2-40B4-BE49-F238E27FC236}">
                  <a16:creationId xmlns:a16="http://schemas.microsoft.com/office/drawing/2014/main" id="{731E22D8-FE38-FA7A-3EC9-09E08A6167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060415"/>
              <a:ext cx="403819" cy="164939"/>
            </a:xfrm>
            <a:prstGeom prst="rect">
              <a:avLst/>
            </a:prstGeom>
          </p:spPr>
        </p:pic>
        <p:pic>
          <p:nvPicPr>
            <p:cNvPr id="280" name="図 279">
              <a:extLst>
                <a:ext uri="{FF2B5EF4-FFF2-40B4-BE49-F238E27FC236}">
                  <a16:creationId xmlns:a16="http://schemas.microsoft.com/office/drawing/2014/main" id="{402F3DFB-38EB-C606-ABC8-ED629BFA8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276335"/>
              <a:ext cx="403819" cy="164939"/>
            </a:xfrm>
            <a:prstGeom prst="rect">
              <a:avLst/>
            </a:prstGeom>
          </p:spPr>
        </p:pic>
        <p:pic>
          <p:nvPicPr>
            <p:cNvPr id="281" name="図 280">
              <a:extLst>
                <a:ext uri="{FF2B5EF4-FFF2-40B4-BE49-F238E27FC236}">
                  <a16:creationId xmlns:a16="http://schemas.microsoft.com/office/drawing/2014/main" id="{8BD4D45B-23CE-A600-3D1C-59D352C0C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482868"/>
              <a:ext cx="403819" cy="164939"/>
            </a:xfrm>
            <a:prstGeom prst="rect">
              <a:avLst/>
            </a:prstGeom>
          </p:spPr>
        </p:pic>
        <p:pic>
          <p:nvPicPr>
            <p:cNvPr id="282" name="図 281">
              <a:extLst>
                <a:ext uri="{FF2B5EF4-FFF2-40B4-BE49-F238E27FC236}">
                  <a16:creationId xmlns:a16="http://schemas.microsoft.com/office/drawing/2014/main" id="{AE451BFE-6FA2-5700-9A95-423275C5C0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698788"/>
              <a:ext cx="403819" cy="164939"/>
            </a:xfrm>
            <a:prstGeom prst="rect">
              <a:avLst/>
            </a:prstGeom>
          </p:spPr>
        </p:pic>
        <p:pic>
          <p:nvPicPr>
            <p:cNvPr id="283" name="図 282">
              <a:extLst>
                <a:ext uri="{FF2B5EF4-FFF2-40B4-BE49-F238E27FC236}">
                  <a16:creationId xmlns:a16="http://schemas.microsoft.com/office/drawing/2014/main" id="{FD9692E5-6744-324B-F5CD-7954DD422A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1914708"/>
              <a:ext cx="403819" cy="164939"/>
            </a:xfrm>
            <a:prstGeom prst="rect">
              <a:avLst/>
            </a:prstGeom>
          </p:spPr>
        </p:pic>
        <p:pic>
          <p:nvPicPr>
            <p:cNvPr id="284" name="図 283">
              <a:extLst>
                <a:ext uri="{FF2B5EF4-FFF2-40B4-BE49-F238E27FC236}">
                  <a16:creationId xmlns:a16="http://schemas.microsoft.com/office/drawing/2014/main" id="{3B9ADEF9-2B29-E4AD-52A5-32CA517B9A1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130628"/>
              <a:ext cx="403819" cy="164939"/>
            </a:xfrm>
            <a:prstGeom prst="rect">
              <a:avLst/>
            </a:prstGeom>
          </p:spPr>
        </p:pic>
        <p:pic>
          <p:nvPicPr>
            <p:cNvPr id="285" name="図 284">
              <a:extLst>
                <a:ext uri="{FF2B5EF4-FFF2-40B4-BE49-F238E27FC236}">
                  <a16:creationId xmlns:a16="http://schemas.microsoft.com/office/drawing/2014/main" id="{258D09AB-37E2-A9EF-A934-1FBEAB734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337161"/>
              <a:ext cx="403819" cy="164939"/>
            </a:xfrm>
            <a:prstGeom prst="rect">
              <a:avLst/>
            </a:prstGeom>
          </p:spPr>
        </p:pic>
        <p:pic>
          <p:nvPicPr>
            <p:cNvPr id="286" name="図 285">
              <a:extLst>
                <a:ext uri="{FF2B5EF4-FFF2-40B4-BE49-F238E27FC236}">
                  <a16:creationId xmlns:a16="http://schemas.microsoft.com/office/drawing/2014/main" id="{DDE9D03F-6CA9-2309-7557-DB532E09F3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553081"/>
              <a:ext cx="403819" cy="164939"/>
            </a:xfrm>
            <a:prstGeom prst="rect">
              <a:avLst/>
            </a:prstGeom>
          </p:spPr>
        </p:pic>
        <p:pic>
          <p:nvPicPr>
            <p:cNvPr id="287" name="図 286">
              <a:extLst>
                <a:ext uri="{FF2B5EF4-FFF2-40B4-BE49-F238E27FC236}">
                  <a16:creationId xmlns:a16="http://schemas.microsoft.com/office/drawing/2014/main" id="{0F030101-BC6C-2BCE-3693-52564D7F1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770371"/>
              <a:ext cx="403819" cy="164939"/>
            </a:xfrm>
            <a:prstGeom prst="rect">
              <a:avLst/>
            </a:prstGeom>
          </p:spPr>
        </p:pic>
        <p:pic>
          <p:nvPicPr>
            <p:cNvPr id="288" name="図 287">
              <a:extLst>
                <a:ext uri="{FF2B5EF4-FFF2-40B4-BE49-F238E27FC236}">
                  <a16:creationId xmlns:a16="http://schemas.microsoft.com/office/drawing/2014/main" id="{B648E461-177A-60BF-D6D7-64A3451DA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83677" y="2986291"/>
              <a:ext cx="403819" cy="164939"/>
            </a:xfrm>
            <a:prstGeom prst="rect">
              <a:avLst/>
            </a:prstGeom>
          </p:spPr>
        </p:pic>
        <p:pic>
          <p:nvPicPr>
            <p:cNvPr id="289" name="図 288">
              <a:extLst>
                <a:ext uri="{FF2B5EF4-FFF2-40B4-BE49-F238E27FC236}">
                  <a16:creationId xmlns:a16="http://schemas.microsoft.com/office/drawing/2014/main" id="{74FE0346-5B23-2F8B-88C1-0668A7C5CFB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056910"/>
              <a:ext cx="403819" cy="164939"/>
            </a:xfrm>
            <a:prstGeom prst="rect">
              <a:avLst/>
            </a:prstGeom>
          </p:spPr>
        </p:pic>
        <p:pic>
          <p:nvPicPr>
            <p:cNvPr id="290" name="図 289">
              <a:extLst>
                <a:ext uri="{FF2B5EF4-FFF2-40B4-BE49-F238E27FC236}">
                  <a16:creationId xmlns:a16="http://schemas.microsoft.com/office/drawing/2014/main" id="{F83DAC09-4B23-547D-390A-BB4A77C171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272830"/>
              <a:ext cx="403819" cy="164939"/>
            </a:xfrm>
            <a:prstGeom prst="rect">
              <a:avLst/>
            </a:prstGeom>
          </p:spPr>
        </p:pic>
        <p:pic>
          <p:nvPicPr>
            <p:cNvPr id="291" name="図 290">
              <a:extLst>
                <a:ext uri="{FF2B5EF4-FFF2-40B4-BE49-F238E27FC236}">
                  <a16:creationId xmlns:a16="http://schemas.microsoft.com/office/drawing/2014/main" id="{E79D2D4E-EE3C-E837-8C07-B2F1B695F9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479363"/>
              <a:ext cx="403819" cy="164939"/>
            </a:xfrm>
            <a:prstGeom prst="rect">
              <a:avLst/>
            </a:prstGeom>
          </p:spPr>
        </p:pic>
        <p:pic>
          <p:nvPicPr>
            <p:cNvPr id="292" name="図 291">
              <a:extLst>
                <a:ext uri="{FF2B5EF4-FFF2-40B4-BE49-F238E27FC236}">
                  <a16:creationId xmlns:a16="http://schemas.microsoft.com/office/drawing/2014/main" id="{29C5369C-7467-3804-2119-1C7F3EAFF1D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695283"/>
              <a:ext cx="403819" cy="164939"/>
            </a:xfrm>
            <a:prstGeom prst="rect">
              <a:avLst/>
            </a:prstGeom>
          </p:spPr>
        </p:pic>
        <p:pic>
          <p:nvPicPr>
            <p:cNvPr id="293" name="図 292">
              <a:extLst>
                <a:ext uri="{FF2B5EF4-FFF2-40B4-BE49-F238E27FC236}">
                  <a16:creationId xmlns:a16="http://schemas.microsoft.com/office/drawing/2014/main" id="{6274A0C2-8EB7-72AB-B2AD-A5E65FF7E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1911203"/>
              <a:ext cx="403819" cy="164939"/>
            </a:xfrm>
            <a:prstGeom prst="rect">
              <a:avLst/>
            </a:prstGeom>
          </p:spPr>
        </p:pic>
        <p:pic>
          <p:nvPicPr>
            <p:cNvPr id="294" name="図 293">
              <a:extLst>
                <a:ext uri="{FF2B5EF4-FFF2-40B4-BE49-F238E27FC236}">
                  <a16:creationId xmlns:a16="http://schemas.microsoft.com/office/drawing/2014/main" id="{05BDC48B-36C6-E03C-6B0D-1E5C93802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127123"/>
              <a:ext cx="403819" cy="164939"/>
            </a:xfrm>
            <a:prstGeom prst="rect">
              <a:avLst/>
            </a:prstGeom>
          </p:spPr>
        </p:pic>
        <p:pic>
          <p:nvPicPr>
            <p:cNvPr id="295" name="図 294">
              <a:extLst>
                <a:ext uri="{FF2B5EF4-FFF2-40B4-BE49-F238E27FC236}">
                  <a16:creationId xmlns:a16="http://schemas.microsoft.com/office/drawing/2014/main" id="{BD7DD37A-9A60-51E5-7EFE-A90FC7746B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333656"/>
              <a:ext cx="403819" cy="164939"/>
            </a:xfrm>
            <a:prstGeom prst="rect">
              <a:avLst/>
            </a:prstGeom>
          </p:spPr>
        </p:pic>
        <p:pic>
          <p:nvPicPr>
            <p:cNvPr id="296" name="図 295">
              <a:extLst>
                <a:ext uri="{FF2B5EF4-FFF2-40B4-BE49-F238E27FC236}">
                  <a16:creationId xmlns:a16="http://schemas.microsoft.com/office/drawing/2014/main" id="{47248674-6B74-117D-4E94-45B7E0E2667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549576"/>
              <a:ext cx="403819" cy="164939"/>
            </a:xfrm>
            <a:prstGeom prst="rect">
              <a:avLst/>
            </a:prstGeom>
          </p:spPr>
        </p:pic>
        <p:pic>
          <p:nvPicPr>
            <p:cNvPr id="297" name="図 296">
              <a:extLst>
                <a:ext uri="{FF2B5EF4-FFF2-40B4-BE49-F238E27FC236}">
                  <a16:creationId xmlns:a16="http://schemas.microsoft.com/office/drawing/2014/main" id="{E81227CE-0C88-F408-A744-5CC2EF8809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766866"/>
              <a:ext cx="403819" cy="164939"/>
            </a:xfrm>
            <a:prstGeom prst="rect">
              <a:avLst/>
            </a:prstGeom>
          </p:spPr>
        </p:pic>
        <p:pic>
          <p:nvPicPr>
            <p:cNvPr id="298" name="図 297">
              <a:extLst>
                <a:ext uri="{FF2B5EF4-FFF2-40B4-BE49-F238E27FC236}">
                  <a16:creationId xmlns:a16="http://schemas.microsoft.com/office/drawing/2014/main" id="{6D87CB40-216B-5E25-724E-AF69B50E62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06266" y="2982786"/>
              <a:ext cx="403819" cy="164939"/>
            </a:xfrm>
            <a:prstGeom prst="rect">
              <a:avLst/>
            </a:prstGeom>
          </p:spPr>
        </p:pic>
        <p:pic>
          <p:nvPicPr>
            <p:cNvPr id="299" name="図 298">
              <a:extLst>
                <a:ext uri="{FF2B5EF4-FFF2-40B4-BE49-F238E27FC236}">
                  <a16:creationId xmlns:a16="http://schemas.microsoft.com/office/drawing/2014/main" id="{57458BAE-4CEE-F3F0-A39F-21700FEE9F4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060415"/>
              <a:ext cx="403819" cy="164939"/>
            </a:xfrm>
            <a:prstGeom prst="rect">
              <a:avLst/>
            </a:prstGeom>
          </p:spPr>
        </p:pic>
        <p:pic>
          <p:nvPicPr>
            <p:cNvPr id="300" name="図 299">
              <a:extLst>
                <a:ext uri="{FF2B5EF4-FFF2-40B4-BE49-F238E27FC236}">
                  <a16:creationId xmlns:a16="http://schemas.microsoft.com/office/drawing/2014/main" id="{7E520405-0B1F-49ED-E368-0F53F628090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276335"/>
              <a:ext cx="403819" cy="164939"/>
            </a:xfrm>
            <a:prstGeom prst="rect">
              <a:avLst/>
            </a:prstGeom>
          </p:spPr>
        </p:pic>
        <p:pic>
          <p:nvPicPr>
            <p:cNvPr id="301" name="図 300">
              <a:extLst>
                <a:ext uri="{FF2B5EF4-FFF2-40B4-BE49-F238E27FC236}">
                  <a16:creationId xmlns:a16="http://schemas.microsoft.com/office/drawing/2014/main" id="{A6B248C0-04CD-62A4-F802-D28C2B59B5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482868"/>
              <a:ext cx="403819" cy="164939"/>
            </a:xfrm>
            <a:prstGeom prst="rect">
              <a:avLst/>
            </a:prstGeom>
          </p:spPr>
        </p:pic>
        <p:pic>
          <p:nvPicPr>
            <p:cNvPr id="302" name="図 301">
              <a:extLst>
                <a:ext uri="{FF2B5EF4-FFF2-40B4-BE49-F238E27FC236}">
                  <a16:creationId xmlns:a16="http://schemas.microsoft.com/office/drawing/2014/main" id="{CDEE381C-F3A5-8E00-C89D-DDEF1DFAF7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698788"/>
              <a:ext cx="403819" cy="164939"/>
            </a:xfrm>
            <a:prstGeom prst="rect">
              <a:avLst/>
            </a:prstGeom>
          </p:spPr>
        </p:pic>
        <p:pic>
          <p:nvPicPr>
            <p:cNvPr id="303" name="図 302">
              <a:extLst>
                <a:ext uri="{FF2B5EF4-FFF2-40B4-BE49-F238E27FC236}">
                  <a16:creationId xmlns:a16="http://schemas.microsoft.com/office/drawing/2014/main" id="{0D5D090E-6DF9-DC1A-C7B1-B57C17C75E0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1914708"/>
              <a:ext cx="403819" cy="164939"/>
            </a:xfrm>
            <a:prstGeom prst="rect">
              <a:avLst/>
            </a:prstGeom>
          </p:spPr>
        </p:pic>
        <p:pic>
          <p:nvPicPr>
            <p:cNvPr id="304" name="図 303">
              <a:extLst>
                <a:ext uri="{FF2B5EF4-FFF2-40B4-BE49-F238E27FC236}">
                  <a16:creationId xmlns:a16="http://schemas.microsoft.com/office/drawing/2014/main" id="{157F66E1-1787-B797-170F-4526966A00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130628"/>
              <a:ext cx="403819" cy="164939"/>
            </a:xfrm>
            <a:prstGeom prst="rect">
              <a:avLst/>
            </a:prstGeom>
          </p:spPr>
        </p:pic>
        <p:pic>
          <p:nvPicPr>
            <p:cNvPr id="305" name="図 304">
              <a:extLst>
                <a:ext uri="{FF2B5EF4-FFF2-40B4-BE49-F238E27FC236}">
                  <a16:creationId xmlns:a16="http://schemas.microsoft.com/office/drawing/2014/main" id="{9CAC4617-FE63-8909-1EF9-5992FDEC9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337161"/>
              <a:ext cx="403819" cy="164939"/>
            </a:xfrm>
            <a:prstGeom prst="rect">
              <a:avLst/>
            </a:prstGeom>
          </p:spPr>
        </p:pic>
        <p:pic>
          <p:nvPicPr>
            <p:cNvPr id="306" name="図 305">
              <a:extLst>
                <a:ext uri="{FF2B5EF4-FFF2-40B4-BE49-F238E27FC236}">
                  <a16:creationId xmlns:a16="http://schemas.microsoft.com/office/drawing/2014/main" id="{511A24A0-60FA-C3D8-A265-64554D2D799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553081"/>
              <a:ext cx="403819" cy="164939"/>
            </a:xfrm>
            <a:prstGeom prst="rect">
              <a:avLst/>
            </a:prstGeom>
          </p:spPr>
        </p:pic>
        <p:pic>
          <p:nvPicPr>
            <p:cNvPr id="307" name="図 306">
              <a:extLst>
                <a:ext uri="{FF2B5EF4-FFF2-40B4-BE49-F238E27FC236}">
                  <a16:creationId xmlns:a16="http://schemas.microsoft.com/office/drawing/2014/main" id="{86DBC79C-8012-D4C8-6663-13F6651EDA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770371"/>
              <a:ext cx="403819" cy="164939"/>
            </a:xfrm>
            <a:prstGeom prst="rect">
              <a:avLst/>
            </a:prstGeom>
          </p:spPr>
        </p:pic>
        <p:pic>
          <p:nvPicPr>
            <p:cNvPr id="308" name="図 307">
              <a:extLst>
                <a:ext uri="{FF2B5EF4-FFF2-40B4-BE49-F238E27FC236}">
                  <a16:creationId xmlns:a16="http://schemas.microsoft.com/office/drawing/2014/main" id="{C20F18FD-8D41-7C68-20B6-3BD0E48F43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1985" y="2986291"/>
              <a:ext cx="403819" cy="164939"/>
            </a:xfrm>
            <a:prstGeom prst="rect">
              <a:avLst/>
            </a:prstGeom>
          </p:spPr>
        </p:pic>
        <p:pic>
          <p:nvPicPr>
            <p:cNvPr id="309" name="図 308">
              <a:extLst>
                <a:ext uri="{FF2B5EF4-FFF2-40B4-BE49-F238E27FC236}">
                  <a16:creationId xmlns:a16="http://schemas.microsoft.com/office/drawing/2014/main" id="{9B4F675D-38EC-3091-8F5D-764FD972A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056910"/>
              <a:ext cx="403819" cy="164939"/>
            </a:xfrm>
            <a:prstGeom prst="rect">
              <a:avLst/>
            </a:prstGeom>
          </p:spPr>
        </p:pic>
        <p:pic>
          <p:nvPicPr>
            <p:cNvPr id="310" name="図 309">
              <a:extLst>
                <a:ext uri="{FF2B5EF4-FFF2-40B4-BE49-F238E27FC236}">
                  <a16:creationId xmlns:a16="http://schemas.microsoft.com/office/drawing/2014/main" id="{62664B47-D0A1-F97C-826D-708594050A2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272830"/>
              <a:ext cx="403819" cy="164939"/>
            </a:xfrm>
            <a:prstGeom prst="rect">
              <a:avLst/>
            </a:prstGeom>
          </p:spPr>
        </p:pic>
        <p:pic>
          <p:nvPicPr>
            <p:cNvPr id="311" name="図 310">
              <a:extLst>
                <a:ext uri="{FF2B5EF4-FFF2-40B4-BE49-F238E27FC236}">
                  <a16:creationId xmlns:a16="http://schemas.microsoft.com/office/drawing/2014/main" id="{B7EB6667-4B1F-291E-A5E1-61CA28F7A22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479363"/>
              <a:ext cx="403819" cy="164939"/>
            </a:xfrm>
            <a:prstGeom prst="rect">
              <a:avLst/>
            </a:prstGeom>
          </p:spPr>
        </p:pic>
        <p:pic>
          <p:nvPicPr>
            <p:cNvPr id="312" name="図 311">
              <a:extLst>
                <a:ext uri="{FF2B5EF4-FFF2-40B4-BE49-F238E27FC236}">
                  <a16:creationId xmlns:a16="http://schemas.microsoft.com/office/drawing/2014/main" id="{59E7D9AB-3365-4068-241B-32389B2AEF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695283"/>
              <a:ext cx="403819" cy="164939"/>
            </a:xfrm>
            <a:prstGeom prst="rect">
              <a:avLst/>
            </a:prstGeom>
          </p:spPr>
        </p:pic>
        <p:pic>
          <p:nvPicPr>
            <p:cNvPr id="313" name="図 312">
              <a:extLst>
                <a:ext uri="{FF2B5EF4-FFF2-40B4-BE49-F238E27FC236}">
                  <a16:creationId xmlns:a16="http://schemas.microsoft.com/office/drawing/2014/main" id="{827BC8EF-FA8A-A667-DA97-EB93646E16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1911203"/>
              <a:ext cx="403819" cy="164939"/>
            </a:xfrm>
            <a:prstGeom prst="rect">
              <a:avLst/>
            </a:prstGeom>
          </p:spPr>
        </p:pic>
        <p:pic>
          <p:nvPicPr>
            <p:cNvPr id="314" name="図 313">
              <a:extLst>
                <a:ext uri="{FF2B5EF4-FFF2-40B4-BE49-F238E27FC236}">
                  <a16:creationId xmlns:a16="http://schemas.microsoft.com/office/drawing/2014/main" id="{63E508E5-1842-20DF-3EEE-85EA31A2F57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127123"/>
              <a:ext cx="403819" cy="164939"/>
            </a:xfrm>
            <a:prstGeom prst="rect">
              <a:avLst/>
            </a:prstGeom>
          </p:spPr>
        </p:pic>
        <p:pic>
          <p:nvPicPr>
            <p:cNvPr id="315" name="図 314">
              <a:extLst>
                <a:ext uri="{FF2B5EF4-FFF2-40B4-BE49-F238E27FC236}">
                  <a16:creationId xmlns:a16="http://schemas.microsoft.com/office/drawing/2014/main" id="{678DE47A-FCB7-13B9-AE55-CF1FCB954A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333656"/>
              <a:ext cx="403819" cy="164939"/>
            </a:xfrm>
            <a:prstGeom prst="rect">
              <a:avLst/>
            </a:prstGeom>
          </p:spPr>
        </p:pic>
        <p:pic>
          <p:nvPicPr>
            <p:cNvPr id="316" name="図 315">
              <a:extLst>
                <a:ext uri="{FF2B5EF4-FFF2-40B4-BE49-F238E27FC236}">
                  <a16:creationId xmlns:a16="http://schemas.microsoft.com/office/drawing/2014/main" id="{56007208-E166-347A-F75F-E1347E8018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549576"/>
              <a:ext cx="403819" cy="164939"/>
            </a:xfrm>
            <a:prstGeom prst="rect">
              <a:avLst/>
            </a:prstGeom>
          </p:spPr>
        </p:pic>
        <p:pic>
          <p:nvPicPr>
            <p:cNvPr id="317" name="図 316">
              <a:extLst>
                <a:ext uri="{FF2B5EF4-FFF2-40B4-BE49-F238E27FC236}">
                  <a16:creationId xmlns:a16="http://schemas.microsoft.com/office/drawing/2014/main" id="{876AEA3E-23F1-7805-EA17-9BC4AA19F9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766866"/>
              <a:ext cx="403819" cy="164939"/>
            </a:xfrm>
            <a:prstGeom prst="rect">
              <a:avLst/>
            </a:prstGeom>
          </p:spPr>
        </p:pic>
        <p:pic>
          <p:nvPicPr>
            <p:cNvPr id="318" name="図 317">
              <a:extLst>
                <a:ext uri="{FF2B5EF4-FFF2-40B4-BE49-F238E27FC236}">
                  <a16:creationId xmlns:a16="http://schemas.microsoft.com/office/drawing/2014/main" id="{F3BB1235-2D36-0D60-4111-F59CF71C5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54574" y="2982786"/>
              <a:ext cx="403819" cy="164939"/>
            </a:xfrm>
            <a:prstGeom prst="rect">
              <a:avLst/>
            </a:prstGeom>
          </p:spPr>
        </p:pic>
        <p:pic>
          <p:nvPicPr>
            <p:cNvPr id="319" name="図 318">
              <a:extLst>
                <a:ext uri="{FF2B5EF4-FFF2-40B4-BE49-F238E27FC236}">
                  <a16:creationId xmlns:a16="http://schemas.microsoft.com/office/drawing/2014/main" id="{620385E0-978A-D54D-181A-20CAC4F8E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056910"/>
              <a:ext cx="403819" cy="164939"/>
            </a:xfrm>
            <a:prstGeom prst="rect">
              <a:avLst/>
            </a:prstGeom>
          </p:spPr>
        </p:pic>
        <p:pic>
          <p:nvPicPr>
            <p:cNvPr id="320" name="図 319">
              <a:extLst>
                <a:ext uri="{FF2B5EF4-FFF2-40B4-BE49-F238E27FC236}">
                  <a16:creationId xmlns:a16="http://schemas.microsoft.com/office/drawing/2014/main" id="{55E36239-E0BE-3A17-091D-15944F9ABA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272830"/>
              <a:ext cx="403819" cy="164939"/>
            </a:xfrm>
            <a:prstGeom prst="rect">
              <a:avLst/>
            </a:prstGeom>
          </p:spPr>
        </p:pic>
        <p:pic>
          <p:nvPicPr>
            <p:cNvPr id="321" name="図 320">
              <a:extLst>
                <a:ext uri="{FF2B5EF4-FFF2-40B4-BE49-F238E27FC236}">
                  <a16:creationId xmlns:a16="http://schemas.microsoft.com/office/drawing/2014/main" id="{ED4E7075-CC1C-AC33-D64E-30308AEAA11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479363"/>
              <a:ext cx="403819" cy="164939"/>
            </a:xfrm>
            <a:prstGeom prst="rect">
              <a:avLst/>
            </a:prstGeom>
          </p:spPr>
        </p:pic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75EDEC0B-0D68-3E9A-E4A0-D3E2D63DC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695283"/>
              <a:ext cx="403819" cy="164939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EF3C9604-42D2-62B8-B46E-3D9DE378A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1911203"/>
              <a:ext cx="403819" cy="164939"/>
            </a:xfrm>
            <a:prstGeom prst="rect">
              <a:avLst/>
            </a:prstGeom>
          </p:spPr>
        </p:pic>
        <p:pic>
          <p:nvPicPr>
            <p:cNvPr id="324" name="図 323">
              <a:extLst>
                <a:ext uri="{FF2B5EF4-FFF2-40B4-BE49-F238E27FC236}">
                  <a16:creationId xmlns:a16="http://schemas.microsoft.com/office/drawing/2014/main" id="{2B114F99-967B-D413-E1BA-C61165A8FC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127123"/>
              <a:ext cx="403819" cy="164939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A4A03800-A3AA-DB90-D369-2BB04B1D76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333656"/>
              <a:ext cx="403819" cy="164939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C2496E29-3917-520D-DC60-F4CA2689839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549576"/>
              <a:ext cx="403819" cy="164939"/>
            </a:xfrm>
            <a:prstGeom prst="rect">
              <a:avLst/>
            </a:prstGeom>
          </p:spPr>
        </p:pic>
        <p:pic>
          <p:nvPicPr>
            <p:cNvPr id="327" name="図 326">
              <a:extLst>
                <a:ext uri="{FF2B5EF4-FFF2-40B4-BE49-F238E27FC236}">
                  <a16:creationId xmlns:a16="http://schemas.microsoft.com/office/drawing/2014/main" id="{D2DEEE3F-162E-927E-07B4-EE8C2432489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766866"/>
              <a:ext cx="403819" cy="164939"/>
            </a:xfrm>
            <a:prstGeom prst="rect">
              <a:avLst/>
            </a:prstGeom>
          </p:spPr>
        </p:pic>
        <p:pic>
          <p:nvPicPr>
            <p:cNvPr id="328" name="図 327">
              <a:extLst>
                <a:ext uri="{FF2B5EF4-FFF2-40B4-BE49-F238E27FC236}">
                  <a16:creationId xmlns:a16="http://schemas.microsoft.com/office/drawing/2014/main" id="{A83B1478-AB89-B98D-C368-45FA64B733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7163" y="2982786"/>
              <a:ext cx="403819" cy="164939"/>
            </a:xfrm>
            <a:prstGeom prst="rect">
              <a:avLst/>
            </a:prstGeom>
          </p:spPr>
        </p:pic>
      </p:grpSp>
      <p:pic>
        <p:nvPicPr>
          <p:cNvPr id="13" name="図 12">
            <a:extLst>
              <a:ext uri="{FF2B5EF4-FFF2-40B4-BE49-F238E27FC236}">
                <a16:creationId xmlns:a16="http://schemas.microsoft.com/office/drawing/2014/main" id="{A0D35018-E312-A4C6-6D5F-D5F86616F8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62" y="6076304"/>
            <a:ext cx="422548" cy="11892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6AADD445-04CF-9711-1007-CD0FB48B20F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85" y="5111918"/>
            <a:ext cx="399074" cy="159404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13C48B97-24EE-1D87-2AE8-CB9EE560E5E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05" y="5438171"/>
            <a:ext cx="399074" cy="164464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4CE9812E-7FC4-D154-BE5D-AFD386E9F52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585" y="4803688"/>
            <a:ext cx="399074" cy="159404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A66BD0DF-DE53-277B-0E36-0FFEBB160DE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442" y="5090503"/>
            <a:ext cx="114766" cy="103739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BC5435C1-822A-5B94-6F74-0C6957DF89A7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78" y="4812927"/>
            <a:ext cx="399073" cy="96148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5746163C-78A5-8DA5-0F59-7B527F9B629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27" y="5721800"/>
            <a:ext cx="586874" cy="189767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D832B44-8D2A-47BC-F560-D3D645B76C0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8325" y="5087818"/>
            <a:ext cx="133026" cy="108799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550F053-BB39-4FC2-B79C-38D5A2C4925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892" y="5448638"/>
            <a:ext cx="130654" cy="96148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12B252A1-FD84-DCC7-C4B7-155972E994D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1327" y="800386"/>
            <a:ext cx="586874" cy="18976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E3AB5143-1221-E5A8-7F18-86BECFE53F8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5223" y="800386"/>
            <a:ext cx="586874" cy="189767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2464C7CB-C276-B716-02F1-441292D4F6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901" y="867521"/>
            <a:ext cx="422548" cy="11892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7584543-18CD-8C7E-A464-89044F3BA6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768" y="6237644"/>
            <a:ext cx="422548" cy="11892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6D35B5BC-3B3B-A126-F99D-28B83A7F1CE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288" y="6237644"/>
            <a:ext cx="422548" cy="11892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0AB3E5C8-603B-AA52-2C48-04F32B21295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9489" y="6205384"/>
            <a:ext cx="422548" cy="11892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66DDA8D-BE30-7D1D-B0CA-C37040D5C1F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030722" y="988318"/>
            <a:ext cx="133026" cy="108799"/>
          </a:xfrm>
          <a:prstGeom prst="rect">
            <a:avLst/>
          </a:prstGeom>
        </p:spPr>
      </p:pic>
      <p:pic>
        <p:nvPicPr>
          <p:cNvPr id="37" name="図 36">
            <a:extLst>
              <a:ext uri="{FF2B5EF4-FFF2-40B4-BE49-F238E27FC236}">
                <a16:creationId xmlns:a16="http://schemas.microsoft.com/office/drawing/2014/main" id="{947382AD-B96D-9270-0FFD-08277E0C13E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455" y="6166553"/>
            <a:ext cx="133026" cy="108799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ECA039E3-96DC-3BC2-0989-81CDE355192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111" y="6166553"/>
            <a:ext cx="133026" cy="108799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9E5E85CC-E4E6-5ABE-C278-9152FC623D2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601" y="6166553"/>
            <a:ext cx="133026" cy="108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785502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2809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Calibri 本文</vt:lpstr>
      <vt:lpstr>游ゴシック</vt:lpstr>
      <vt:lpstr>Arial</vt:lpstr>
      <vt:lpstr>Calibri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渡辺 忠明</cp:lastModifiedBy>
  <cp:revision>198</cp:revision>
  <cp:lastPrinted>2024-05-20T05:52:18Z</cp:lastPrinted>
  <dcterms:created xsi:type="dcterms:W3CDTF">2017-02-16T14:19:57Z</dcterms:created>
  <dcterms:modified xsi:type="dcterms:W3CDTF">2024-05-30T03:49:01Z</dcterms:modified>
</cp:coreProperties>
</file>