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091" autoAdjust="0"/>
    <p:restoredTop sz="94790" autoAdjust="0"/>
  </p:normalViewPr>
  <p:slideViewPr>
    <p:cSldViewPr snapToGrid="0">
      <p:cViewPr varScale="1">
        <p:scale>
          <a:sx n="86" d="100"/>
          <a:sy n="86" d="100"/>
        </p:scale>
        <p:origin x="1373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9C7CF670-507E-62E1-8B2C-3AEEEDDCEE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2081" y="-118168"/>
            <a:ext cx="12384015" cy="6966008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6C3A3BB-30C2-7A21-5DB7-C353F3FE014F}"/>
              </a:ext>
            </a:extLst>
          </p:cNvPr>
          <p:cNvSpPr/>
          <p:nvPr userDrawn="1"/>
        </p:nvSpPr>
        <p:spPr>
          <a:xfrm>
            <a:off x="49308" y="4041648"/>
            <a:ext cx="1710042" cy="2451348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45D84A-1083-A1A1-E6A6-525DBD5F2903}"/>
              </a:ext>
            </a:extLst>
          </p:cNvPr>
          <p:cNvSpPr txBox="1"/>
          <p:nvPr userDrawn="1"/>
        </p:nvSpPr>
        <p:spPr>
          <a:xfrm>
            <a:off x="246930" y="3853011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BFA3BB4-7EFB-BFC0-6B5D-A67A6127E1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4786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4E1D1755-43A0-7625-2277-E81B7A181C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4B6F7213-E3F9-FB3C-24AD-93A052D697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5FB0AAD-2A4E-18D3-609B-1A276D8905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FC3BF9-6960-84D7-CA05-4E0019756F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522195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3CE55D6D-7017-1853-D903-9C6EF8F95D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5F18638-7499-1BE8-D796-237785A3E6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97432DF-F8B8-1A56-2DA1-A071FCFABA9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67D5E4D9-5640-5B90-4E86-9083E54BAD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7A593741-2332-35FF-0995-6404627261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707B520B-8B84-E7C2-023E-B2DCC55FFD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6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59A51DA7-3364-3B45-ECA1-D24176015E1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9438" y="6018439"/>
            <a:ext cx="168117" cy="142253"/>
          </a:xfrm>
          <a:prstGeom prst="rect">
            <a:avLst/>
          </a:prstGeom>
        </p:spPr>
      </p:pic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sp>
        <p:nvSpPr>
          <p:cNvPr id="24" name="Rectangle 12">
            <a:extLst>
              <a:ext uri="{FF2B5EF4-FFF2-40B4-BE49-F238E27FC236}">
                <a16:creationId xmlns:a16="http://schemas.microsoft.com/office/drawing/2014/main" id="{7A47E37A-0E95-1987-1E8D-A7C2F48F84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2" y="4204108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円卓（椅子なし）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7D9F5E6D-756B-55CB-F1D7-C8C5C5880B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204108"/>
            <a:ext cx="58349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円卓（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59CD8835-8B67-0E67-B3C7-26BFDDB5AC5E}"/>
              </a:ext>
            </a:extLst>
          </p:cNvPr>
          <p:cNvGrpSpPr/>
          <p:nvPr userDrawn="1"/>
        </p:nvGrpSpPr>
        <p:grpSpPr>
          <a:xfrm>
            <a:off x="4212568" y="6365561"/>
            <a:ext cx="2714822" cy="400110"/>
            <a:chOff x="9005231" y="887243"/>
            <a:chExt cx="2714822" cy="400110"/>
          </a:xfrm>
        </p:grpSpPr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247EECF7-0ED8-7E86-D31A-CF90F879101C}"/>
                </a:ext>
              </a:extLst>
            </p:cNvPr>
            <p:cNvSpPr/>
            <p:nvPr/>
          </p:nvSpPr>
          <p:spPr>
            <a:xfrm>
              <a:off x="9005231" y="908311"/>
              <a:ext cx="222604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9C2D56E-CE2F-BFA8-4250-AAD154AA089B}"/>
                </a:ext>
              </a:extLst>
            </p:cNvPr>
            <p:cNvSpPr txBox="1"/>
            <p:nvPr/>
          </p:nvSpPr>
          <p:spPr>
            <a:xfrm>
              <a:off x="9253815" y="887243"/>
              <a:ext cx="2466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Banquet Hall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00F5BCE4-4A9A-D77B-E810-BC8DDB3E4F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88" y="4300606"/>
            <a:ext cx="645772" cy="641826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6EDDFA9-E159-F5E7-D9EE-A2D33B4E88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1" y="6327581"/>
            <a:ext cx="422548" cy="11892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0AE1EB0-C578-C2D7-924C-0EBECDB982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363195"/>
            <a:ext cx="399074" cy="15940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CCA8F45-804C-4E65-D5B8-20558EC437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48" y="5689448"/>
            <a:ext cx="399074" cy="16446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AEC5432-34C4-572C-8B6B-AEA147DE48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054965"/>
            <a:ext cx="399074" cy="15940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6274E56-E8CD-EAC4-2396-48D03C9CF0D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04" y="5341780"/>
            <a:ext cx="114766" cy="10373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9C10B59-C911-EAEC-9BE1-B5D29A82C1B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67" y="5064204"/>
            <a:ext cx="399073" cy="96148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53591CE-7740-5B04-F92B-0174E287796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6" y="5965653"/>
            <a:ext cx="586874" cy="18976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D715A35-14F1-C729-4C0D-266205069DF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34" y="5339095"/>
            <a:ext cx="133026" cy="10879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3B5F140-E0F7-042C-8BDE-92280EA3B78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81" y="5699915"/>
            <a:ext cx="130654" cy="96148"/>
          </a:xfrm>
          <a:prstGeom prst="rect">
            <a:avLst/>
          </a:prstGeom>
        </p:spPr>
      </p:pic>
      <p:pic>
        <p:nvPicPr>
          <p:cNvPr id="32" name="図 31" descr="ミラー, 手鏡 が含まれている画像&#10;&#10;自動的に生成された説明">
            <a:extLst>
              <a:ext uri="{FF2B5EF4-FFF2-40B4-BE49-F238E27FC236}">
                <a16:creationId xmlns:a16="http://schemas.microsoft.com/office/drawing/2014/main" id="{B2BD6A92-6AE9-F79D-EF69-F8B36959032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622" y="4409737"/>
            <a:ext cx="366618" cy="381177"/>
          </a:xfrm>
          <a:prstGeom prst="rect">
            <a:avLst/>
          </a:prstGeom>
        </p:spPr>
      </p:pic>
      <p:pic>
        <p:nvPicPr>
          <p:cNvPr id="2" name="図 1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1F34A86E-F12F-B373-0A9F-C327F910A9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045" y="814259"/>
            <a:ext cx="645772" cy="641826"/>
          </a:xfrm>
          <a:prstGeom prst="rect">
            <a:avLst/>
          </a:prstGeom>
        </p:spPr>
      </p:pic>
      <p:pic>
        <p:nvPicPr>
          <p:cNvPr id="3" name="図 2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4133BFA1-42C4-E80E-0B2E-4CF50C81E1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433" y="814259"/>
            <a:ext cx="645772" cy="641826"/>
          </a:xfrm>
          <a:prstGeom prst="rect">
            <a:avLst/>
          </a:prstGeom>
        </p:spPr>
      </p:pic>
      <p:pic>
        <p:nvPicPr>
          <p:cNvPr id="4" name="図 3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8CD3DB48-F64A-546F-091E-244D582C7C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612" y="1607681"/>
            <a:ext cx="645772" cy="641826"/>
          </a:xfrm>
          <a:prstGeom prst="rect">
            <a:avLst/>
          </a:prstGeom>
        </p:spPr>
      </p:pic>
      <p:pic>
        <p:nvPicPr>
          <p:cNvPr id="5" name="図 4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60F040CC-CC16-9ABA-9F0C-9AC48D0B36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607681"/>
            <a:ext cx="645772" cy="641826"/>
          </a:xfrm>
          <a:prstGeom prst="rect">
            <a:avLst/>
          </a:prstGeom>
        </p:spPr>
      </p:pic>
      <p:pic>
        <p:nvPicPr>
          <p:cNvPr id="6" name="図 5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8FFB5400-8BA9-2978-E034-4F43F65AD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384" y="2310427"/>
            <a:ext cx="645772" cy="641826"/>
          </a:xfrm>
          <a:prstGeom prst="rect">
            <a:avLst/>
          </a:prstGeom>
        </p:spPr>
      </p:pic>
      <p:pic>
        <p:nvPicPr>
          <p:cNvPr id="7" name="図 6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931F6D6E-FDFB-27DE-68DE-C4E5DF697C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772" y="2310427"/>
            <a:ext cx="645772" cy="641826"/>
          </a:xfrm>
          <a:prstGeom prst="rect">
            <a:avLst/>
          </a:prstGeom>
        </p:spPr>
      </p:pic>
      <p:pic>
        <p:nvPicPr>
          <p:cNvPr id="8" name="図 7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B85DBC16-837A-82B8-3BCB-A7C6AB0A09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129" y="3584835"/>
            <a:ext cx="645772" cy="641826"/>
          </a:xfrm>
          <a:prstGeom prst="rect">
            <a:avLst/>
          </a:prstGeom>
        </p:spPr>
      </p:pic>
      <p:pic>
        <p:nvPicPr>
          <p:cNvPr id="9" name="図 8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C2A07C0D-D801-3B60-32A6-50D791A408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517" y="3584835"/>
            <a:ext cx="645772" cy="641826"/>
          </a:xfrm>
          <a:prstGeom prst="rect">
            <a:avLst/>
          </a:prstGeom>
        </p:spPr>
      </p:pic>
      <p:pic>
        <p:nvPicPr>
          <p:cNvPr id="10" name="図 9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22929EA0-C8B0-E75F-6F26-4047BE6532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104" y="3584835"/>
            <a:ext cx="645772" cy="641826"/>
          </a:xfrm>
          <a:prstGeom prst="rect">
            <a:avLst/>
          </a:prstGeom>
        </p:spPr>
      </p:pic>
      <p:pic>
        <p:nvPicPr>
          <p:cNvPr id="11" name="図 10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CA2E8868-5995-A6E0-AC6D-7D199EBEC9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09" y="4409737"/>
            <a:ext cx="645772" cy="641826"/>
          </a:xfrm>
          <a:prstGeom prst="rect">
            <a:avLst/>
          </a:prstGeom>
        </p:spPr>
      </p:pic>
      <p:pic>
        <p:nvPicPr>
          <p:cNvPr id="12" name="図 11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5861F4D3-AC97-A944-0B73-120AD99BC0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797" y="4409737"/>
            <a:ext cx="645772" cy="641826"/>
          </a:xfrm>
          <a:prstGeom prst="rect">
            <a:avLst/>
          </a:prstGeom>
        </p:spPr>
      </p:pic>
      <p:pic>
        <p:nvPicPr>
          <p:cNvPr id="13" name="図 12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867ED921-60C4-2983-5188-51087CA633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384" y="4409737"/>
            <a:ext cx="645772" cy="641826"/>
          </a:xfrm>
          <a:prstGeom prst="rect">
            <a:avLst/>
          </a:prstGeom>
        </p:spPr>
      </p:pic>
      <p:pic>
        <p:nvPicPr>
          <p:cNvPr id="14" name="図 13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5DAB415B-EF5E-4F41-DA42-C37A373C4E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289" y="4422378"/>
            <a:ext cx="645772" cy="641826"/>
          </a:xfrm>
          <a:prstGeom prst="rect">
            <a:avLst/>
          </a:prstGeom>
        </p:spPr>
      </p:pic>
      <p:pic>
        <p:nvPicPr>
          <p:cNvPr id="15" name="図 14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0EE330E2-A66B-DEA4-E2E9-1259FAD667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876" y="4422378"/>
            <a:ext cx="645772" cy="641826"/>
          </a:xfrm>
          <a:prstGeom prst="rect">
            <a:avLst/>
          </a:prstGeom>
        </p:spPr>
      </p:pic>
      <p:pic>
        <p:nvPicPr>
          <p:cNvPr id="16" name="図 15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9BDC53DE-3BD9-DB4A-96CD-91EE0626ED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455" y="5160352"/>
            <a:ext cx="645772" cy="641826"/>
          </a:xfrm>
          <a:prstGeom prst="rect">
            <a:avLst/>
          </a:prstGeom>
        </p:spPr>
      </p:pic>
      <p:pic>
        <p:nvPicPr>
          <p:cNvPr id="17" name="図 16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EB56F29D-FEE5-71A9-48C9-E98E425F9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843" y="5160352"/>
            <a:ext cx="645772" cy="641826"/>
          </a:xfrm>
          <a:prstGeom prst="rect">
            <a:avLst/>
          </a:prstGeom>
        </p:spPr>
      </p:pic>
      <p:pic>
        <p:nvPicPr>
          <p:cNvPr id="18" name="図 17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E8CE3C30-309A-AE45-3D76-DB32B312B4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430" y="5160352"/>
            <a:ext cx="645772" cy="641826"/>
          </a:xfrm>
          <a:prstGeom prst="rect">
            <a:avLst/>
          </a:prstGeom>
        </p:spPr>
      </p:pic>
      <p:pic>
        <p:nvPicPr>
          <p:cNvPr id="19" name="図 18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D9AD3378-6AF0-4D51-4C9F-721DCE70E0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335" y="5172993"/>
            <a:ext cx="645772" cy="641826"/>
          </a:xfrm>
          <a:prstGeom prst="rect">
            <a:avLst/>
          </a:prstGeom>
        </p:spPr>
      </p:pic>
      <p:pic>
        <p:nvPicPr>
          <p:cNvPr id="20" name="図 19" descr="武器 が含まれている画像&#10;&#10;自動的に生成された説明">
            <a:extLst>
              <a:ext uri="{FF2B5EF4-FFF2-40B4-BE49-F238E27FC236}">
                <a16:creationId xmlns:a16="http://schemas.microsoft.com/office/drawing/2014/main" id="{08576B63-F74D-FB87-796A-82C0F87A9E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922" y="5172993"/>
            <a:ext cx="645772" cy="64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85904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194</cp:revision>
  <cp:lastPrinted>2024-05-20T05:52:18Z</cp:lastPrinted>
  <dcterms:created xsi:type="dcterms:W3CDTF">2017-02-16T14:19:57Z</dcterms:created>
  <dcterms:modified xsi:type="dcterms:W3CDTF">2024-07-26T01:17:51Z</dcterms:modified>
</cp:coreProperties>
</file>