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997" y="3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図 51" descr="ダイアグラム&#10;&#10;自動的に生成された説明">
            <a:extLst>
              <a:ext uri="{FF2B5EF4-FFF2-40B4-BE49-F238E27FC236}">
                <a16:creationId xmlns:a16="http://schemas.microsoft.com/office/drawing/2014/main" id="{2615F7D4-7D4B-96CE-F4D7-1C673CDDBC0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0618" y="49502"/>
            <a:ext cx="12663926" cy="7123458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5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2550093" y="6462060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A6920E2-90D3-C6C7-6C46-F8FA3B9E2B23}"/>
              </a:ext>
            </a:extLst>
          </p:cNvPr>
          <p:cNvGrpSpPr/>
          <p:nvPr userDrawn="1"/>
        </p:nvGrpSpPr>
        <p:grpSpPr>
          <a:xfrm>
            <a:off x="5021997" y="645648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897900C-7740-94C5-5217-F1D844A02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0887C09-C07B-EAD1-ED9B-1FF9E31F43C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339EC6E-6580-04BB-5E34-4A325A9BAF6B}"/>
              </a:ext>
            </a:extLst>
          </p:cNvPr>
          <p:cNvGrpSpPr/>
          <p:nvPr userDrawn="1"/>
        </p:nvGrpSpPr>
        <p:grpSpPr>
          <a:xfrm>
            <a:off x="7582168" y="6456481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0004B122-A9FD-B0E8-4428-563210750B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55EE4B-E887-03EC-E664-5C19CA26D01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A8C1E6-A303-D3A1-B487-EB42655EE269}"/>
              </a:ext>
            </a:extLst>
          </p:cNvPr>
          <p:cNvGrpSpPr/>
          <p:nvPr/>
        </p:nvGrpSpPr>
        <p:grpSpPr>
          <a:xfrm>
            <a:off x="2273380" y="4551977"/>
            <a:ext cx="1974716" cy="1445189"/>
            <a:chOff x="2169237" y="4385496"/>
            <a:chExt cx="1974716" cy="1445189"/>
          </a:xfrm>
        </p:grpSpPr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662241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446321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239789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023868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807948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592028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385496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665746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449826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243294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027373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811453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595533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389001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662241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446321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239789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023868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807948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592028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385496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665746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449826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243294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027373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811453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595533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5735402-C2FF-02B2-72D1-8D3F27724701}"/>
              </a:ext>
            </a:extLst>
          </p:cNvPr>
          <p:cNvGrpSpPr/>
          <p:nvPr/>
        </p:nvGrpSpPr>
        <p:grpSpPr>
          <a:xfrm>
            <a:off x="6632620" y="4548472"/>
            <a:ext cx="1974716" cy="1445189"/>
            <a:chOff x="6468214" y="4385496"/>
            <a:chExt cx="1974716" cy="1445189"/>
          </a:xfrm>
        </p:grpSpPr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662241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446321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239789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023868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807948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592028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385496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665746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449826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243294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027373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811453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595533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389001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662241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446321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239789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023868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807948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592028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385496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665746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449826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243294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027373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811453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595533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0F3C19-680B-4E2A-A76C-A3662772665A}"/>
              </a:ext>
            </a:extLst>
          </p:cNvPr>
          <p:cNvGrpSpPr/>
          <p:nvPr/>
        </p:nvGrpSpPr>
        <p:grpSpPr>
          <a:xfrm>
            <a:off x="4454444" y="4542163"/>
            <a:ext cx="1980098" cy="1445189"/>
            <a:chOff x="4265853" y="4385496"/>
            <a:chExt cx="1980098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662241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446321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239789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023868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807948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592028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385496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665746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449826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243294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027373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811453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595533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389001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662241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446321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239789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023868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807948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592028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385496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665746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449826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243294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027373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811453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595533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8543DB4D-5BDF-E63A-7EE9-BCF89DE29542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731E22D8-FE38-FA7A-3EC9-09E08A61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402F3DFB-38EB-C606-ABC8-ED629BFA8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BD4D45B-23CE-A600-3D1C-59D352C0C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AE451BFE-6FA2-5700-9A95-423275C5C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283" name="図 282">
              <a:extLst>
                <a:ext uri="{FF2B5EF4-FFF2-40B4-BE49-F238E27FC236}">
                  <a16:creationId xmlns:a16="http://schemas.microsoft.com/office/drawing/2014/main" id="{FD9692E5-6744-324B-F5CD-7954DD422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3B9ADEF9-2B29-E4AD-52A5-32CA517B9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258D09AB-37E2-A9EF-A934-1FBEAB73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DDE9D03F-6CA9-2309-7557-DB532E09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F030101-BC6C-2BCE-3693-52564D7F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B648E461-177A-60BF-D6D7-64A3451D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74FE0346-5B23-2F8B-88C1-0668A7C5C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F83DAC09-4B23-547D-390A-BB4A77C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E79D2D4E-EE3C-E837-8C07-B2F1B695F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92" name="図 291">
              <a:extLst>
                <a:ext uri="{FF2B5EF4-FFF2-40B4-BE49-F238E27FC236}">
                  <a16:creationId xmlns:a16="http://schemas.microsoft.com/office/drawing/2014/main" id="{29C5369C-7467-3804-2119-1C7F3EAFF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6274A0C2-8EB7-72AB-B2AD-A5E65FF7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05BDC48B-36C6-E03C-6B0D-1E5C938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295" name="図 294">
              <a:extLst>
                <a:ext uri="{FF2B5EF4-FFF2-40B4-BE49-F238E27FC236}">
                  <a16:creationId xmlns:a16="http://schemas.microsoft.com/office/drawing/2014/main" id="{BD7DD37A-9A60-51E5-7EFE-A90FC7746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296" name="図 295">
              <a:extLst>
                <a:ext uri="{FF2B5EF4-FFF2-40B4-BE49-F238E27FC236}">
                  <a16:creationId xmlns:a16="http://schemas.microsoft.com/office/drawing/2014/main" id="{47248674-6B74-117D-4E94-45B7E0E26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297" name="図 296">
              <a:extLst>
                <a:ext uri="{FF2B5EF4-FFF2-40B4-BE49-F238E27FC236}">
                  <a16:creationId xmlns:a16="http://schemas.microsoft.com/office/drawing/2014/main" id="{E81227CE-0C88-F408-A744-5CC2EF88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298" name="図 297">
              <a:extLst>
                <a:ext uri="{FF2B5EF4-FFF2-40B4-BE49-F238E27FC236}">
                  <a16:creationId xmlns:a16="http://schemas.microsoft.com/office/drawing/2014/main" id="{6D87CB40-216B-5E25-724E-AF69B50E6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57458BAE-4CEE-F3F0-A39F-21700FEE9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7E520405-0B1F-49ED-E368-0F53F6280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A6B248C0-04CD-62A4-F802-D28C2B59B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CDEE381C-F3A5-8E00-C89D-DDEF1DFA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D5D090E-6DF9-DC1A-C7B1-B57C17C75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157F66E1-1787-B797-170F-4526966A0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9CAC4617-FE63-8909-1EF9-5992FDEC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511A24A0-60FA-C3D8-A265-64554D2D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6DBC79C-8012-D4C8-6663-13F6651ED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C20F18FD-8D41-7C68-20B6-3BD0E48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9B4F675D-38EC-3091-8F5D-764FD972A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62664B47-D0A1-F97C-826D-708594050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B7EB6667-4B1F-291E-A5E1-61CA28F7A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59E7D9AB-3365-4068-241B-32389B2AE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827BC8EF-FA8A-A667-DA97-EB93646E1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63E508E5-1842-20DF-3EEE-85EA31A2F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78DE47A-FCB7-13B9-AE55-CF1FCB954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56007208-E166-347A-F75F-E1347E801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76AEA3E-23F1-7805-EA17-9BC4AA19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F3BB1235-2D36-0D60-4111-F59CF71C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620385E0-978A-D54D-181A-20CAC4F8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5E36239-E0BE-3A17-091D-15944F9AB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D4E7075-CC1C-AC33-D64E-30308AEA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75EDEC0B-0D68-3E9A-E4A0-D3E2D63D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EF3C9604-42D2-62B8-B46E-3D9DE378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2B114F99-967B-D413-E1BA-C61165A8F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4A03800-A3AA-DB90-D369-2BB04B1D7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C2496E29-3917-520D-DC60-F4CA2689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2DEEE3F-162E-927E-07B4-EE8C24324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A83B1478-AB89-B98D-C368-45FA64B73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A0D35018-E312-A4C6-6D5F-D5F86616F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2" y="6076304"/>
            <a:ext cx="422548" cy="11892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AADD445-04CF-9711-1007-CD0FB48B20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5111918"/>
            <a:ext cx="399074" cy="15940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13C48B97-24EE-1D87-2AE8-CB9EE560E5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438171"/>
            <a:ext cx="399074" cy="16446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CE9812E-7FC4-D154-BE5D-AFD386E9F5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4803688"/>
            <a:ext cx="399074" cy="15940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66BD0DF-DE53-277B-0E36-0FFEBB160D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5090503"/>
            <a:ext cx="114766" cy="1037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C5435C1-822A-5B94-6F74-0C6957DF89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8" y="4812927"/>
            <a:ext cx="399073" cy="9614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746163C-78A5-8DA5-0F59-7B527F9B629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7" y="5721800"/>
            <a:ext cx="586874" cy="18976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D832B44-8D2A-47BC-F560-D3D645B76C0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25" y="5087818"/>
            <a:ext cx="133026" cy="10879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550F053-BB39-4FC2-B79C-38D5A2C492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92" y="5448638"/>
            <a:ext cx="130654" cy="96148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2B252A1-FD84-DCC7-C4B7-155972E994D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3AB5143-1221-E5A8-7F18-86BECFE53F8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464C7CB-C276-B716-02F1-441292D4F6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7584543-18CD-8C7E-A464-89044F3BA6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68" y="6237644"/>
            <a:ext cx="422548" cy="11892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D35B5BC-3B3B-A126-F99D-28B83A7F1C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8" y="6237644"/>
            <a:ext cx="422548" cy="11892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AB3E5C8-603B-AA52-2C48-04F32B2129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489" y="6205384"/>
            <a:ext cx="422548" cy="11892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66DDA8D-BE30-7D1D-B0CA-C37040D5C1F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47382AD-B96D-9270-0FFD-08277E0C13E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55" y="6166553"/>
            <a:ext cx="133026" cy="1087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ECA039E3-96DC-3BC2-0989-81CDE35519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111" y="6166553"/>
            <a:ext cx="133026" cy="10879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5E85CC-E4E6-5ABE-C278-9152FC623D2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601" y="6166553"/>
            <a:ext cx="133026" cy="1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199</cp:revision>
  <cp:lastPrinted>2024-05-20T05:52:18Z</cp:lastPrinted>
  <dcterms:created xsi:type="dcterms:W3CDTF">2017-02-16T14:19:57Z</dcterms:created>
  <dcterms:modified xsi:type="dcterms:W3CDTF">2024-07-18T00:35:23Z</dcterms:modified>
</cp:coreProperties>
</file>