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38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1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8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A5B88F32-A148-8CE4-1517-F6B1887EC6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81" y="341686"/>
            <a:ext cx="8863629" cy="6178497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0EB54A6-D4AD-AFE5-5813-11E2A5CAB137}"/>
              </a:ext>
            </a:extLst>
          </p:cNvPr>
          <p:cNvSpPr/>
          <p:nvPr userDrawn="1"/>
        </p:nvSpPr>
        <p:spPr>
          <a:xfrm>
            <a:off x="49308" y="4807399"/>
            <a:ext cx="1581876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584AB3-95DE-1117-1FB8-4DF1100BF2D3}"/>
              </a:ext>
            </a:extLst>
          </p:cNvPr>
          <p:cNvSpPr txBox="1"/>
          <p:nvPr userDrawn="1"/>
        </p:nvSpPr>
        <p:spPr>
          <a:xfrm>
            <a:off x="246930" y="460688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CE91C1-0D02-F2C1-DFC3-4B4E60CA4FD1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1D440B5-150B-5C2D-100F-B65013A08C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B7EB40A3-CFD2-85A6-CE91-8D38A3FC9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03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41BC94C-5F90-CFC2-2E06-FB2491D0D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069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ECB53D-CB3F-ECBE-1D81-671A11AD52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262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5228F591-2305-1264-6FF1-8B238B48C8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0257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6EEAF86A-C765-134B-8EDC-45F2046B97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CB7B145-D964-6C57-529A-4C1116CC9D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61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E491977B-6F18-A801-DEEF-4609CE44D1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617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E67E202-C91F-BDA3-9A81-D3ED89DD06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45368EB-C39F-3DCB-94AA-47EA818F14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A9CA842-0B5B-9F60-544D-2549D9537B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017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576E9D6-FCE7-96C1-5C43-6CF0E8265EC6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3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7E9CB340-807C-677F-E2CF-8320FA585D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558" y="598795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3AD8EE37-FA24-F9F7-FA74-32B763079F0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82" y="1656496"/>
            <a:ext cx="3044083" cy="76711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FFAE0AF-F704-1824-F929-611765539B27}"/>
              </a:ext>
            </a:extLst>
          </p:cNvPr>
          <p:cNvGrpSpPr/>
          <p:nvPr userDrawn="1"/>
        </p:nvGrpSpPr>
        <p:grpSpPr>
          <a:xfrm>
            <a:off x="4801355" y="2206471"/>
            <a:ext cx="901516" cy="400110"/>
            <a:chOff x="9028386" y="898917"/>
            <a:chExt cx="901516" cy="400110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00AEF480-236D-5072-95E9-B738256A850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E0A4F14-B8FA-CF24-5689-C7F3714288B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EDE2B19-885D-F094-20B7-E1137DB764B0}"/>
              </a:ext>
            </a:extLst>
          </p:cNvPr>
          <p:cNvGrpSpPr/>
          <p:nvPr userDrawn="1"/>
        </p:nvGrpSpPr>
        <p:grpSpPr>
          <a:xfrm>
            <a:off x="4528756" y="140565"/>
            <a:ext cx="910936" cy="400110"/>
            <a:chOff x="9028386" y="884285"/>
            <a:chExt cx="91093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46E9843E-0D0D-A417-A7CA-6E84455E2CC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B69158C-F73A-CC39-5CE6-9F3A9046AD8B}"/>
                </a:ext>
              </a:extLst>
            </p:cNvPr>
            <p:cNvSpPr txBox="1"/>
            <p:nvPr/>
          </p:nvSpPr>
          <p:spPr>
            <a:xfrm>
              <a:off x="9082498" y="884285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A5051FD-1D3E-FF7E-E2C7-6E4DE58B5103}"/>
              </a:ext>
            </a:extLst>
          </p:cNvPr>
          <p:cNvGrpSpPr/>
          <p:nvPr userDrawn="1"/>
        </p:nvGrpSpPr>
        <p:grpSpPr>
          <a:xfrm>
            <a:off x="5593624" y="220647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4DC917A-2A43-A34F-68F6-2877FD4C641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09AE880-6984-CA6C-2188-C3A20C5FA95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FEDA3C8-C0E0-E6B4-78C1-6C98D4C64F54}"/>
              </a:ext>
            </a:extLst>
          </p:cNvPr>
          <p:cNvGrpSpPr/>
          <p:nvPr userDrawn="1"/>
        </p:nvGrpSpPr>
        <p:grpSpPr>
          <a:xfrm>
            <a:off x="6748552" y="2355929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E84A5D48-7A6E-1919-6D67-8BD5C3FAB64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B752935-D55E-1678-E599-7A67585E87D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B6F68D8-A1D7-58C8-9B2F-05E70A24886F}"/>
              </a:ext>
            </a:extLst>
          </p:cNvPr>
          <p:cNvGrpSpPr/>
          <p:nvPr userDrawn="1"/>
        </p:nvGrpSpPr>
        <p:grpSpPr>
          <a:xfrm>
            <a:off x="4147136" y="3592934"/>
            <a:ext cx="901516" cy="400110"/>
            <a:chOff x="9028386" y="898917"/>
            <a:chExt cx="901516" cy="400110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6916FCD3-99CF-7C87-A398-70983703E56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26C2A7F-F0DF-49B0-233F-C38E1B98ABA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E2E0631-B60E-E0A1-011D-B11A3D75C52B}"/>
              </a:ext>
            </a:extLst>
          </p:cNvPr>
          <p:cNvGrpSpPr/>
          <p:nvPr userDrawn="1"/>
        </p:nvGrpSpPr>
        <p:grpSpPr>
          <a:xfrm>
            <a:off x="6111813" y="3587355"/>
            <a:ext cx="901516" cy="400110"/>
            <a:chOff x="9028386" y="898917"/>
            <a:chExt cx="901516" cy="400110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3E9CC475-899B-0CA4-11A1-99F1B1C8E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F6491C8-A771-BA29-55FC-BBFD354E873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329AA23-C5E4-BEFA-92C0-731DB2638134}"/>
              </a:ext>
            </a:extLst>
          </p:cNvPr>
          <p:cNvGrpSpPr/>
          <p:nvPr userDrawn="1"/>
        </p:nvGrpSpPr>
        <p:grpSpPr>
          <a:xfrm>
            <a:off x="8875819" y="4284097"/>
            <a:ext cx="901516" cy="400110"/>
            <a:chOff x="9028386" y="898917"/>
            <a:chExt cx="901516" cy="400110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55207356-AACB-BB5F-1471-B3AA5884771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609BD205-E635-B6ED-9B49-9BCA0B8F4CF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4C5D96D-49C3-DBFB-E08B-F2F51A624E8B}"/>
              </a:ext>
            </a:extLst>
          </p:cNvPr>
          <p:cNvGrpSpPr/>
          <p:nvPr userDrawn="1"/>
        </p:nvGrpSpPr>
        <p:grpSpPr>
          <a:xfrm>
            <a:off x="1396990" y="4209469"/>
            <a:ext cx="901516" cy="400110"/>
            <a:chOff x="9028386" y="898917"/>
            <a:chExt cx="901516" cy="400110"/>
          </a:xfrm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FF13E641-1561-CB08-5B63-4D8ECFCE6C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B80D5645-E0F2-08ED-A7EE-36D4058C3DB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E15E3FB-DCA5-08E3-BCBD-D6E7D7FFDF5E}"/>
              </a:ext>
            </a:extLst>
          </p:cNvPr>
          <p:cNvGrpSpPr/>
          <p:nvPr userDrawn="1"/>
        </p:nvGrpSpPr>
        <p:grpSpPr>
          <a:xfrm>
            <a:off x="2440209" y="6392826"/>
            <a:ext cx="901516" cy="400110"/>
            <a:chOff x="9028386" y="898917"/>
            <a:chExt cx="901516" cy="400110"/>
          </a:xfrm>
        </p:grpSpPr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8542481F-DC13-CAA9-554B-B17F179AD4F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B0BD180-B843-C728-E035-D1F91D1093DA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F554FA40-E544-A326-DA8C-161D6E7EFA9B}"/>
              </a:ext>
            </a:extLst>
          </p:cNvPr>
          <p:cNvGrpSpPr/>
          <p:nvPr userDrawn="1"/>
        </p:nvGrpSpPr>
        <p:grpSpPr>
          <a:xfrm>
            <a:off x="3824400" y="6402026"/>
            <a:ext cx="901516" cy="400110"/>
            <a:chOff x="9028386" y="898917"/>
            <a:chExt cx="901516" cy="400110"/>
          </a:xfrm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457FA845-C79F-532D-21B8-B02F681E41B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49A0D2A-756C-332B-00FA-34AD356A4D9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0D406C47-B377-F756-5674-0582107C7EDF}"/>
              </a:ext>
            </a:extLst>
          </p:cNvPr>
          <p:cNvGrpSpPr/>
          <p:nvPr userDrawn="1"/>
        </p:nvGrpSpPr>
        <p:grpSpPr>
          <a:xfrm>
            <a:off x="4792364" y="5156239"/>
            <a:ext cx="901516" cy="400110"/>
            <a:chOff x="9028386" y="898917"/>
            <a:chExt cx="901516" cy="400110"/>
          </a:xfrm>
        </p:grpSpPr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3308EE27-D4BD-602E-BB8D-3A4025DC89E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3609561E-C7BE-B3AC-4192-2597C2FA7FF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29926502-E630-F0AF-8971-E4A3D9B6FDE3}"/>
              </a:ext>
            </a:extLst>
          </p:cNvPr>
          <p:cNvGrpSpPr/>
          <p:nvPr userDrawn="1"/>
        </p:nvGrpSpPr>
        <p:grpSpPr>
          <a:xfrm>
            <a:off x="5494544" y="6392826"/>
            <a:ext cx="901516" cy="400110"/>
            <a:chOff x="9028386" y="898917"/>
            <a:chExt cx="901516" cy="400110"/>
          </a:xfrm>
        </p:grpSpPr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275AC268-7089-0C6C-0B69-A736ECA56D6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1F272A94-884E-AF54-C3B1-0A57159DEF37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B8C2BFE-4E64-B8AB-E072-2898BA9B2E81}"/>
              </a:ext>
            </a:extLst>
          </p:cNvPr>
          <p:cNvGrpSpPr/>
          <p:nvPr userDrawn="1"/>
        </p:nvGrpSpPr>
        <p:grpSpPr>
          <a:xfrm>
            <a:off x="6183796" y="5160512"/>
            <a:ext cx="901516" cy="400110"/>
            <a:chOff x="9028386" y="898917"/>
            <a:chExt cx="901516" cy="400110"/>
          </a:xfrm>
        </p:grpSpPr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CC03E34E-E7FE-1A11-EA1D-F43266C57E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4A9DF83-6B57-0577-4179-50E213F30CB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50607D3E-5FDD-617D-BC63-2E3288DCBA8A}"/>
              </a:ext>
            </a:extLst>
          </p:cNvPr>
          <p:cNvGrpSpPr/>
          <p:nvPr userDrawn="1"/>
        </p:nvGrpSpPr>
        <p:grpSpPr>
          <a:xfrm>
            <a:off x="6803833" y="6387247"/>
            <a:ext cx="901516" cy="400110"/>
            <a:chOff x="9028386" y="898917"/>
            <a:chExt cx="901516" cy="400110"/>
          </a:xfrm>
        </p:grpSpPr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81AEA03B-34D7-D5C4-BFBC-9DAE080AF8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49028643-9348-F391-087D-02FE7DC82B6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33368BA-B158-979D-3E57-415476AFDD5B}"/>
              </a:ext>
            </a:extLst>
          </p:cNvPr>
          <p:cNvGrpSpPr/>
          <p:nvPr userDrawn="1"/>
        </p:nvGrpSpPr>
        <p:grpSpPr>
          <a:xfrm>
            <a:off x="7898812" y="6368708"/>
            <a:ext cx="901516" cy="400110"/>
            <a:chOff x="9028386" y="898917"/>
            <a:chExt cx="901516" cy="400110"/>
          </a:xfrm>
        </p:grpSpPr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0431FFFB-3E9C-C63E-C8CD-C07614D2E56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51D5A150-F727-8FB0-59E9-838C99A9A162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95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006F21BA-096F-AC47-1743-702D6F995A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358" y="394175"/>
            <a:ext cx="428841" cy="13093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A249753-28D5-7374-FCB7-EB908744ED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06568" y="2605461"/>
            <a:ext cx="428841" cy="130938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A8F26F99-4759-0E37-20A0-B99725ACA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066" y="2610781"/>
            <a:ext cx="428841" cy="130938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40D95A63-D76A-A5A0-1B80-D8C534B07F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169" y="4225867"/>
            <a:ext cx="428841" cy="130938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67060F90-86FB-B62C-E30A-D22344342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92801" y="5895359"/>
            <a:ext cx="428841" cy="130938"/>
          </a:xfrm>
          <a:prstGeom prst="rect">
            <a:avLst/>
          </a:prstGeom>
        </p:spPr>
      </p:pic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E024B4EC-E7F0-2B55-DD0A-20A36A11ED38}"/>
              </a:ext>
            </a:extLst>
          </p:cNvPr>
          <p:cNvGrpSpPr/>
          <p:nvPr/>
        </p:nvGrpSpPr>
        <p:grpSpPr>
          <a:xfrm>
            <a:off x="2495290" y="5614424"/>
            <a:ext cx="739147" cy="553297"/>
            <a:chOff x="2495290" y="5614424"/>
            <a:chExt cx="739147" cy="553297"/>
          </a:xfrm>
        </p:grpSpPr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60F6A913-BF29-63DA-D659-6C3FC808F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3644D808-1303-0ED9-1A5C-A205D91DD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DC849E69-0B96-4F0D-DC22-3550690FB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12459FA4-BC6C-47C3-29A4-127B5EC0D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pic>
        <p:nvPicPr>
          <p:cNvPr id="101" name="図 100">
            <a:extLst>
              <a:ext uri="{FF2B5EF4-FFF2-40B4-BE49-F238E27FC236}">
                <a16:creationId xmlns:a16="http://schemas.microsoft.com/office/drawing/2014/main" id="{643470DE-A3D4-39BF-28C8-CC8E186CE2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79044" y="5982622"/>
            <a:ext cx="428841" cy="130938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DE96E2D6-CB93-2658-0A90-C96D2587DD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266" y="6153840"/>
            <a:ext cx="428841" cy="130938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FC185EE8-43B6-5220-A523-D8642F5E4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41051" y="5792557"/>
            <a:ext cx="400089" cy="171217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CA70ABCE-DE12-F9E0-D87E-E292B17E6B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69834" y="5792557"/>
            <a:ext cx="400089" cy="171217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42968ED1-49A8-0A51-6A02-3444D7A59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43" y="6153839"/>
            <a:ext cx="428841" cy="130938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622CBAD6-B22F-3A10-8EDC-5DF265368C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5771" y="5792556"/>
            <a:ext cx="400089" cy="171217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2EDCC2AD-9A85-6100-9F91-CF6E8A813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4554" y="5792556"/>
            <a:ext cx="400089" cy="17121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6D2B2BA6-B3DE-4437-8F88-6EDEF88538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55" y="6153840"/>
            <a:ext cx="428841" cy="130938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E398CC31-271D-A67E-D669-7EAB1A45CD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81740" y="5792557"/>
            <a:ext cx="400089" cy="171217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0DC745B3-E408-9014-2025-BB7D79FCD0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0523" y="5792557"/>
            <a:ext cx="400089" cy="171217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0A04D512-0D85-307C-6482-51FCFE0987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32" y="6153839"/>
            <a:ext cx="428841" cy="130938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65E203D6-9ADB-7D70-7195-2F3EE5AD33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56460" y="5792556"/>
            <a:ext cx="400089" cy="171217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6DB68C9F-9E8E-AE2F-7CF7-892C8A99C5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5243" y="5792556"/>
            <a:ext cx="400089" cy="171217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F72A53BE-C3C3-90CC-128A-1770D9344B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39688" y="4501884"/>
            <a:ext cx="428841" cy="130938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5FC8828F-FCEB-C2B7-D6D2-C45560472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55116" y="5877567"/>
            <a:ext cx="428841" cy="130938"/>
          </a:xfrm>
          <a:prstGeom prst="rect">
            <a:avLst/>
          </a:prstGeom>
        </p:spPr>
      </p:pic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147E008-8559-62DF-245E-B4566122CBEF}"/>
              </a:ext>
            </a:extLst>
          </p:cNvPr>
          <p:cNvGrpSpPr/>
          <p:nvPr/>
        </p:nvGrpSpPr>
        <p:grpSpPr>
          <a:xfrm rot="5400000">
            <a:off x="4189490" y="3930059"/>
            <a:ext cx="926408" cy="1232523"/>
            <a:chOff x="10286524" y="4937513"/>
            <a:chExt cx="926408" cy="1232523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ADFF603C-F8B2-A5D5-5300-CFC436230C40}"/>
                </a:ext>
              </a:extLst>
            </p:cNvPr>
            <p:cNvGrpSpPr/>
            <p:nvPr/>
          </p:nvGrpSpPr>
          <p:grpSpPr>
            <a:xfrm>
              <a:off x="10809113" y="4937513"/>
              <a:ext cx="403819" cy="1226139"/>
              <a:chOff x="8296768" y="4438555"/>
              <a:chExt cx="403819" cy="1226139"/>
            </a:xfrm>
          </p:grpSpPr>
          <p:pic>
            <p:nvPicPr>
              <p:cNvPr id="143" name="図 142">
                <a:extLst>
                  <a:ext uri="{FF2B5EF4-FFF2-40B4-BE49-F238E27FC236}">
                    <a16:creationId xmlns:a16="http://schemas.microsoft.com/office/drawing/2014/main" id="{AD3C8820-3BF1-67CB-0596-B7039BA616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49975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4" name="図 143">
                <a:extLst>
                  <a:ext uri="{FF2B5EF4-FFF2-40B4-BE49-F238E27FC236}">
                    <a16:creationId xmlns:a16="http://schemas.microsoft.com/office/drawing/2014/main" id="{DA1B02A6-C978-10FC-ABF4-F311E91D5A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28383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5" name="図 144">
                <a:extLst>
                  <a:ext uri="{FF2B5EF4-FFF2-40B4-BE49-F238E27FC236}">
                    <a16:creationId xmlns:a16="http://schemas.microsoft.com/office/drawing/2014/main" id="{678EDAC0-60EA-AC1E-19FA-D899546F44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07730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0" name="図 149">
                <a:extLst>
                  <a:ext uri="{FF2B5EF4-FFF2-40B4-BE49-F238E27FC236}">
                    <a16:creationId xmlns:a16="http://schemas.microsoft.com/office/drawing/2014/main" id="{4B2B8D3E-3F77-3611-240B-35D5BCF9C7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8643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2" name="図 151">
                <a:extLst>
                  <a:ext uri="{FF2B5EF4-FFF2-40B4-BE49-F238E27FC236}">
                    <a16:creationId xmlns:a16="http://schemas.microsoft.com/office/drawing/2014/main" id="{72414F60-5929-52D0-7FAD-13800555E4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6450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3" name="図 152">
                <a:extLst>
                  <a:ext uri="{FF2B5EF4-FFF2-40B4-BE49-F238E27FC236}">
                    <a16:creationId xmlns:a16="http://schemas.microsoft.com/office/drawing/2014/main" id="{27138CC9-740F-DA15-F1E8-4E56D8B0E4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438555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FC213BAC-0C8B-E355-8FE0-4FB275B33ACC}"/>
                </a:ext>
              </a:extLst>
            </p:cNvPr>
            <p:cNvGrpSpPr/>
            <p:nvPr/>
          </p:nvGrpSpPr>
          <p:grpSpPr>
            <a:xfrm>
              <a:off x="10286524" y="4943897"/>
              <a:ext cx="403819" cy="1226139"/>
              <a:chOff x="7774179" y="4444939"/>
              <a:chExt cx="403819" cy="1226139"/>
            </a:xfrm>
          </p:grpSpPr>
          <p:pic>
            <p:nvPicPr>
              <p:cNvPr id="147" name="図 146">
                <a:extLst>
                  <a:ext uri="{FF2B5EF4-FFF2-40B4-BE49-F238E27FC236}">
                    <a16:creationId xmlns:a16="http://schemas.microsoft.com/office/drawing/2014/main" id="{A8F7BB59-EE58-65A8-13CD-11855E43D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50613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8" name="図 147">
                <a:extLst>
                  <a:ext uri="{FF2B5EF4-FFF2-40B4-BE49-F238E27FC236}">
                    <a16:creationId xmlns:a16="http://schemas.microsoft.com/office/drawing/2014/main" id="{276C4C48-AC04-D3DD-1A30-DDBB678F46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29021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9" name="図 148">
                <a:extLst>
                  <a:ext uri="{FF2B5EF4-FFF2-40B4-BE49-F238E27FC236}">
                    <a16:creationId xmlns:a16="http://schemas.microsoft.com/office/drawing/2014/main" id="{F5907886-80AD-A4D2-BE0E-53BB74F5FA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0836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1" name="図 150">
                <a:extLst>
                  <a:ext uri="{FF2B5EF4-FFF2-40B4-BE49-F238E27FC236}">
                    <a16:creationId xmlns:a16="http://schemas.microsoft.com/office/drawing/2014/main" id="{D327E46C-5AE6-6414-5149-9E868B5DC2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8707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4" name="図 153">
                <a:extLst>
                  <a:ext uri="{FF2B5EF4-FFF2-40B4-BE49-F238E27FC236}">
                    <a16:creationId xmlns:a16="http://schemas.microsoft.com/office/drawing/2014/main" id="{6E9C507C-E09C-1470-1369-ABB4CA8633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6514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5" name="図 154">
                <a:extLst>
                  <a:ext uri="{FF2B5EF4-FFF2-40B4-BE49-F238E27FC236}">
                    <a16:creationId xmlns:a16="http://schemas.microsoft.com/office/drawing/2014/main" id="{9E853C61-2EFF-9744-C6F2-0051632D4B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444939"/>
                <a:ext cx="403819" cy="164939"/>
              </a:xfrm>
              <a:prstGeom prst="rect">
                <a:avLst/>
              </a:prstGeom>
            </p:spPr>
          </p:pic>
        </p:grpSp>
      </p:grpSp>
      <p:pic>
        <p:nvPicPr>
          <p:cNvPr id="161" name="図 160">
            <a:extLst>
              <a:ext uri="{FF2B5EF4-FFF2-40B4-BE49-F238E27FC236}">
                <a16:creationId xmlns:a16="http://schemas.microsoft.com/office/drawing/2014/main" id="{5C87FFD2-1667-611C-61C8-4F27D9E67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99797" y="2938944"/>
            <a:ext cx="428841" cy="130938"/>
          </a:xfrm>
          <a:prstGeom prst="rect">
            <a:avLst/>
          </a:prstGeom>
        </p:spPr>
      </p:pic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FDE1F06F-E4BD-3FC7-AB36-2BE4C987B8E8}"/>
              </a:ext>
            </a:extLst>
          </p:cNvPr>
          <p:cNvGrpSpPr/>
          <p:nvPr/>
        </p:nvGrpSpPr>
        <p:grpSpPr>
          <a:xfrm rot="5400000">
            <a:off x="6799634" y="2817085"/>
            <a:ext cx="342434" cy="400089"/>
            <a:chOff x="7465782" y="1749958"/>
            <a:chExt cx="342434" cy="400089"/>
          </a:xfrm>
        </p:grpSpPr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656D3C17-C018-B3ED-15C4-898AC5859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92A2C790-0372-B580-D3EA-65A36476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BFF131FC-3BC9-9D90-093B-F7E5B07982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78" y="6316740"/>
            <a:ext cx="422548" cy="1189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B2D8859-B391-34CE-FCA0-1B9CB68F120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352354"/>
            <a:ext cx="399074" cy="15940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8FB06E1-65D0-F2AF-DA47-CB2F0D0347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21" y="5678607"/>
            <a:ext cx="399074" cy="16446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FBF911A-35CA-4B81-7D43-DEAAE6F7B0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044124"/>
            <a:ext cx="399074" cy="1594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EC4993C-B704-FE01-025D-A15F14C6EE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31" y="5330939"/>
            <a:ext cx="114766" cy="10373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D085F1F-2E5A-64E7-DA9F-F8BBB75BAB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94" y="5053363"/>
            <a:ext cx="399073" cy="9614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0F42304-4935-3195-CBA1-F13E7612037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3" y="5962236"/>
            <a:ext cx="586874" cy="18976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4574ADB-2CD8-1F90-17A3-B9563E2AFF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841" y="5328254"/>
            <a:ext cx="133026" cy="10879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E048108-48B7-3492-76D5-97CA0D78D35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408" y="5689074"/>
            <a:ext cx="130654" cy="96148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73D2D46-8767-8A70-391C-71D1CA858568}"/>
              </a:ext>
            </a:extLst>
          </p:cNvPr>
          <p:cNvGrpSpPr/>
          <p:nvPr/>
        </p:nvGrpSpPr>
        <p:grpSpPr>
          <a:xfrm>
            <a:off x="4994976" y="2854007"/>
            <a:ext cx="342434" cy="400089"/>
            <a:chOff x="7465782" y="1749958"/>
            <a:chExt cx="342434" cy="400089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862E47E0-2407-5BE2-CB5D-ACFF0BBFA3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FD9F1424-5354-EFE0-1CCB-CC57CA222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6D005D7-AEC0-3260-E529-EE3CC908736D}"/>
              </a:ext>
            </a:extLst>
          </p:cNvPr>
          <p:cNvGrpSpPr/>
          <p:nvPr/>
        </p:nvGrpSpPr>
        <p:grpSpPr>
          <a:xfrm>
            <a:off x="4826917" y="855842"/>
            <a:ext cx="1448997" cy="1026321"/>
            <a:chOff x="3665422" y="724259"/>
            <a:chExt cx="1448997" cy="102632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9C98CBB9-E7B5-B5FA-CCB6-606F7CAA8DBA}"/>
                </a:ext>
              </a:extLst>
            </p:cNvPr>
            <p:cNvGrpSpPr/>
            <p:nvPr/>
          </p:nvGrpSpPr>
          <p:grpSpPr>
            <a:xfrm>
              <a:off x="3665422" y="734353"/>
              <a:ext cx="403819" cy="1016227"/>
              <a:chOff x="3665422" y="734353"/>
              <a:chExt cx="403819" cy="1016227"/>
            </a:xfrm>
          </p:grpSpPr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17161AFA-A473-D7EE-D34B-79C255F8BA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73435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14A65D76-72FF-CA76-EA5E-F97AAEA81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95027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478076F4-E587-7059-AE04-6B3487473A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16619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C3CB354B-B309-2664-A525-08605A1987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37272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9960F577-233D-7462-2AA2-D0460725D6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585641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53F73AC9-1FDC-EBD2-146B-807AFD0024DD}"/>
                </a:ext>
              </a:extLst>
            </p:cNvPr>
            <p:cNvGrpSpPr/>
            <p:nvPr/>
          </p:nvGrpSpPr>
          <p:grpSpPr>
            <a:xfrm>
              <a:off x="4188011" y="727968"/>
              <a:ext cx="403819" cy="1016228"/>
              <a:chOff x="4188011" y="727968"/>
              <a:chExt cx="403819" cy="1016228"/>
            </a:xfrm>
          </p:grpSpPr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0BBAA20A-4A9E-55C8-059E-5201005427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72796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AE8B49FB-B451-75B8-1744-752B7B479F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94388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B312FDDA-76D1-3684-24EF-CE0F1EE96D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15980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9885D4C9-5E09-F92C-94FA-12673902B8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36634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CA72E540-E6D0-4856-B8B1-F92D46F347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579257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3258E16E-165E-1863-6F30-7FD19D131F49}"/>
                </a:ext>
              </a:extLst>
            </p:cNvPr>
            <p:cNvGrpSpPr/>
            <p:nvPr/>
          </p:nvGrpSpPr>
          <p:grpSpPr>
            <a:xfrm>
              <a:off x="4710600" y="724259"/>
              <a:ext cx="403819" cy="1016228"/>
              <a:chOff x="4188011" y="727968"/>
              <a:chExt cx="403819" cy="1016228"/>
            </a:xfrm>
          </p:grpSpPr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3C831D68-C47C-C5F8-5A55-B5D3BE8266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72796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16A9CEC4-6B3B-991F-EDB6-B15B91B264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94388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AD9E1612-58C0-7C02-2043-C6AFC1860D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15980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F751F71C-E81C-1AA7-0762-7DD0272AF4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36634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8416F212-94E3-F116-A671-348B594DFB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579257"/>
                <a:ext cx="403819" cy="164939"/>
              </a:xfrm>
              <a:prstGeom prst="rect">
                <a:avLst/>
              </a:prstGeom>
            </p:spPr>
          </p:pic>
        </p:grp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4CB418F2-30D3-88B6-4CE4-469EBB09035D}"/>
              </a:ext>
            </a:extLst>
          </p:cNvPr>
          <p:cNvGrpSpPr/>
          <p:nvPr/>
        </p:nvGrpSpPr>
        <p:grpSpPr>
          <a:xfrm>
            <a:off x="5762966" y="2839552"/>
            <a:ext cx="342434" cy="400089"/>
            <a:chOff x="7465782" y="1749958"/>
            <a:chExt cx="342434" cy="400089"/>
          </a:xfrm>
        </p:grpSpPr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1C7BE86-1318-6ED1-70CE-4577540B3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453A2315-7599-875F-B6F2-342B53859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pic>
        <p:nvPicPr>
          <p:cNvPr id="66" name="図 65">
            <a:extLst>
              <a:ext uri="{FF2B5EF4-FFF2-40B4-BE49-F238E27FC236}">
                <a16:creationId xmlns:a16="http://schemas.microsoft.com/office/drawing/2014/main" id="{37A068B5-537A-85D2-477C-9CD8FFFAB0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83741" y="4501883"/>
            <a:ext cx="428841" cy="130938"/>
          </a:xfrm>
          <a:prstGeom prst="rect">
            <a:avLst/>
          </a:prstGeom>
        </p:spPr>
      </p:pic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A3B023A0-6303-B947-329F-791F68126DC8}"/>
              </a:ext>
            </a:extLst>
          </p:cNvPr>
          <p:cNvGrpSpPr/>
          <p:nvPr/>
        </p:nvGrpSpPr>
        <p:grpSpPr>
          <a:xfrm rot="16200000">
            <a:off x="5965190" y="3927404"/>
            <a:ext cx="926408" cy="1232523"/>
            <a:chOff x="10286524" y="4937513"/>
            <a:chExt cx="926408" cy="1232523"/>
          </a:xfrm>
        </p:grpSpPr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8ECA75C3-98A6-9512-74C7-E9355F7A7CBA}"/>
                </a:ext>
              </a:extLst>
            </p:cNvPr>
            <p:cNvGrpSpPr/>
            <p:nvPr/>
          </p:nvGrpSpPr>
          <p:grpSpPr>
            <a:xfrm>
              <a:off x="10809113" y="4937513"/>
              <a:ext cx="403819" cy="1226139"/>
              <a:chOff x="8296768" y="4438555"/>
              <a:chExt cx="403819" cy="1226139"/>
            </a:xfrm>
          </p:grpSpPr>
          <p:pic>
            <p:nvPicPr>
              <p:cNvPr id="92" name="図 91">
                <a:extLst>
                  <a:ext uri="{FF2B5EF4-FFF2-40B4-BE49-F238E27FC236}">
                    <a16:creationId xmlns:a16="http://schemas.microsoft.com/office/drawing/2014/main" id="{DA84ED29-D0B8-753C-AA33-B2FA541E2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49975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3" name="図 92">
                <a:extLst>
                  <a:ext uri="{FF2B5EF4-FFF2-40B4-BE49-F238E27FC236}">
                    <a16:creationId xmlns:a16="http://schemas.microsoft.com/office/drawing/2014/main" id="{D50407CC-8346-1FA3-3AFA-4E1C7AAE4A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28383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4" name="図 93">
                <a:extLst>
                  <a:ext uri="{FF2B5EF4-FFF2-40B4-BE49-F238E27FC236}">
                    <a16:creationId xmlns:a16="http://schemas.microsoft.com/office/drawing/2014/main" id="{66BD10BA-327B-6F33-C708-EC9C3B51D8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07730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5" name="図 94">
                <a:extLst>
                  <a:ext uri="{FF2B5EF4-FFF2-40B4-BE49-F238E27FC236}">
                    <a16:creationId xmlns:a16="http://schemas.microsoft.com/office/drawing/2014/main" id="{C9EEFA30-68CD-1E9B-BBF7-00F275547E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8643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6" name="図 95">
                <a:extLst>
                  <a:ext uri="{FF2B5EF4-FFF2-40B4-BE49-F238E27FC236}">
                    <a16:creationId xmlns:a16="http://schemas.microsoft.com/office/drawing/2014/main" id="{6C84AAE9-0A57-7D70-DE9A-FE43C0F06A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6450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00" name="図 99">
                <a:extLst>
                  <a:ext uri="{FF2B5EF4-FFF2-40B4-BE49-F238E27FC236}">
                    <a16:creationId xmlns:a16="http://schemas.microsoft.com/office/drawing/2014/main" id="{0B168F5A-4ED3-207E-02BC-699E7D82F9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438555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2200D26D-E7EF-4DBD-7B79-5A1DA27BE08F}"/>
                </a:ext>
              </a:extLst>
            </p:cNvPr>
            <p:cNvGrpSpPr/>
            <p:nvPr/>
          </p:nvGrpSpPr>
          <p:grpSpPr>
            <a:xfrm>
              <a:off x="10286524" y="4943897"/>
              <a:ext cx="403819" cy="1226139"/>
              <a:chOff x="7774179" y="4444939"/>
              <a:chExt cx="403819" cy="1226139"/>
            </a:xfrm>
          </p:grpSpPr>
          <p:pic>
            <p:nvPicPr>
              <p:cNvPr id="70" name="図 69">
                <a:extLst>
                  <a:ext uri="{FF2B5EF4-FFF2-40B4-BE49-F238E27FC236}">
                    <a16:creationId xmlns:a16="http://schemas.microsoft.com/office/drawing/2014/main" id="{6A6E2175-AC83-6ABB-0254-D7E5F62C5B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50613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EA69513F-B47B-E504-7BA9-2C8DCCFDE3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29021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47CE50FD-CD64-C768-3EA9-B74FCBE9F0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0836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1DDFBB33-2506-68B9-2E78-446A7A78C5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8707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8F72ADC6-96FD-BEC4-96FC-241AD3221B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6514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8" name="図 77">
                <a:extLst>
                  <a:ext uri="{FF2B5EF4-FFF2-40B4-BE49-F238E27FC236}">
                    <a16:creationId xmlns:a16="http://schemas.microsoft.com/office/drawing/2014/main" id="{18F74F6B-C7C1-61ED-0931-4BC0E15312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444939"/>
                <a:ext cx="403819" cy="164939"/>
              </a:xfrm>
              <a:prstGeom prst="rect">
                <a:avLst/>
              </a:prstGeom>
            </p:spPr>
          </p:pic>
        </p:grp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7A7E37F1-65BD-2715-1C10-816383874521}"/>
              </a:ext>
            </a:extLst>
          </p:cNvPr>
          <p:cNvGrpSpPr/>
          <p:nvPr/>
        </p:nvGrpSpPr>
        <p:grpSpPr>
          <a:xfrm rot="16200000">
            <a:off x="8052092" y="4619946"/>
            <a:ext cx="739147" cy="553297"/>
            <a:chOff x="2495290" y="5614424"/>
            <a:chExt cx="739147" cy="553297"/>
          </a:xfrm>
        </p:grpSpPr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8D8FC764-A3B6-83A4-F339-AA8CBE3A6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253DA4AD-1894-69EC-F5A4-2A433A084E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56" name="図 155">
              <a:extLst>
                <a:ext uri="{FF2B5EF4-FFF2-40B4-BE49-F238E27FC236}">
                  <a16:creationId xmlns:a16="http://schemas.microsoft.com/office/drawing/2014/main" id="{BC542069-8841-1124-9582-25EE617D4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57" name="図 156">
              <a:extLst>
                <a:ext uri="{FF2B5EF4-FFF2-40B4-BE49-F238E27FC236}">
                  <a16:creationId xmlns:a16="http://schemas.microsoft.com/office/drawing/2014/main" id="{84AE284A-947D-DE5A-2E13-A3DE86925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pic>
        <p:nvPicPr>
          <p:cNvPr id="158" name="図 157">
            <a:extLst>
              <a:ext uri="{FF2B5EF4-FFF2-40B4-BE49-F238E27FC236}">
                <a16:creationId xmlns:a16="http://schemas.microsoft.com/office/drawing/2014/main" id="{3681D78B-2CED-5559-62BB-CC08383D36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010" y="4241511"/>
            <a:ext cx="428841" cy="130938"/>
          </a:xfrm>
          <a:prstGeom prst="rect">
            <a:avLst/>
          </a:prstGeom>
        </p:spPr>
      </p:pic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2D0263CE-7D65-0177-43E7-3A532F0D0589}"/>
              </a:ext>
            </a:extLst>
          </p:cNvPr>
          <p:cNvGrpSpPr/>
          <p:nvPr/>
        </p:nvGrpSpPr>
        <p:grpSpPr>
          <a:xfrm rot="10800000">
            <a:off x="7686283" y="5666011"/>
            <a:ext cx="739147" cy="553297"/>
            <a:chOff x="2495290" y="5614424"/>
            <a:chExt cx="739147" cy="553297"/>
          </a:xfrm>
        </p:grpSpPr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921AAD4D-8AFB-8B2C-9B49-D6C823271E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ACEE4BFA-EC3D-CFCD-590B-D66F4061A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2BA17486-FD2C-20CD-E6D2-7E98501FF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38886270-DA3B-6E3F-6F8E-41F997ADE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F25D8089-421C-441F-4842-42EFFE872BFE}"/>
              </a:ext>
            </a:extLst>
          </p:cNvPr>
          <p:cNvGrpSpPr/>
          <p:nvPr/>
        </p:nvGrpSpPr>
        <p:grpSpPr>
          <a:xfrm>
            <a:off x="3652217" y="5771442"/>
            <a:ext cx="739147" cy="553297"/>
            <a:chOff x="2495290" y="5614424"/>
            <a:chExt cx="739147" cy="553297"/>
          </a:xfrm>
        </p:grpSpPr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01FF770E-0673-EB0E-2096-7DDFABB28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488BDCC1-7A47-137A-2A4E-93F9425FE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E98D5875-5442-F663-6B10-964EA35F9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A07CA551-D615-9FD9-4B70-A4A85A492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8AB05AE-A1FC-AA51-A545-6537ABBCD663}"/>
              </a:ext>
            </a:extLst>
          </p:cNvPr>
          <p:cNvGrpSpPr/>
          <p:nvPr/>
        </p:nvGrpSpPr>
        <p:grpSpPr>
          <a:xfrm rot="16200000">
            <a:off x="2158613" y="4577206"/>
            <a:ext cx="739147" cy="553297"/>
            <a:chOff x="2495290" y="5614424"/>
            <a:chExt cx="739147" cy="553297"/>
          </a:xfrm>
        </p:grpSpPr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6DF9E26B-71D2-FB78-765B-98AAE46C8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1C1DDF1C-A319-5CC5-F786-9F8AD6ACB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751C9B6F-9B8A-299A-4FF8-07924E1C3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028E56AB-BA1D-DF85-E905-8139226D4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4339527"/>
      </p:ext>
    </p:extLst>
  </p:cSld>
  <p:clrMapOvr>
    <a:masterClrMapping/>
  </p:clrMapOvr>
</p:sld>
</file>

<file path=ppt/theme/theme1.xml><?xml version="1.0" encoding="utf-8"?>
<a:theme xmlns:a="http://schemas.openxmlformats.org/drawingml/2006/main" name="1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192</cp:revision>
  <cp:lastPrinted>2024-05-20T05:52:18Z</cp:lastPrinted>
  <dcterms:created xsi:type="dcterms:W3CDTF">2017-02-16T14:19:57Z</dcterms:created>
  <dcterms:modified xsi:type="dcterms:W3CDTF">2024-08-09T07:26:03Z</dcterms:modified>
</cp:coreProperties>
</file>