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59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2024/9/24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23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グラフ, ウォーターフォール図&#10;&#10;自動的に生成された説明">
            <a:extLst>
              <a:ext uri="{FF2B5EF4-FFF2-40B4-BE49-F238E27FC236}">
                <a16:creationId xmlns:a16="http://schemas.microsoft.com/office/drawing/2014/main" id="{DDA118ED-CD19-5DB3-1A49-60C0193B2A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5" y="376937"/>
            <a:ext cx="8954190" cy="6173866"/>
          </a:xfrm>
          <a:prstGeom prst="rect">
            <a:avLst/>
          </a:prstGeom>
        </p:spPr>
      </p:pic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501D496F-3B44-A4BC-52DC-51A63AFCA4D8}"/>
              </a:ext>
            </a:extLst>
          </p:cNvPr>
          <p:cNvSpPr/>
          <p:nvPr userDrawn="1"/>
        </p:nvSpPr>
        <p:spPr>
          <a:xfrm>
            <a:off x="49308" y="4807399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DD7C4FC-B316-2E6C-6F8C-34CA83219E5B}"/>
              </a:ext>
            </a:extLst>
          </p:cNvPr>
          <p:cNvSpPr txBox="1"/>
          <p:nvPr userDrawn="1"/>
        </p:nvSpPr>
        <p:spPr>
          <a:xfrm>
            <a:off x="246930" y="4606883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DA8A62B-BEE7-F120-393F-86ED3F46DC62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AC6A8834-B9A8-B6B2-3E00-5B0ABA3EED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1738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80DF774A-CB36-425E-B8A8-964516D9F9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1BF9DD82-BFE2-A97F-5BC2-517C02F0FA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F8A91CF0-315D-8D58-72E9-8FD4761BC6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1984A8BE-4FE7-7F9F-745E-453E8941BA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522957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4C719AEE-C271-DA6B-99FA-868B8A5380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57C4D6C5-9ACE-1063-100C-A6624B850D5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B2345014-B0FE-D4F7-F58C-59B25F2705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9A2DC2B0-1FF6-5E3C-6358-F47655771B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33F54659-EF5E-78AE-B433-E3F01F4FB0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4D9AB1E1-F819-AAA3-DD6D-7FC593340E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A394391-0DAB-7E33-C9D4-ED19C8487DD3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2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45A50DA9-D2BA-245F-4FCA-2455A6CD46A2}"/>
              </a:ext>
            </a:extLst>
          </p:cNvPr>
          <p:cNvGrpSpPr/>
          <p:nvPr userDrawn="1"/>
        </p:nvGrpSpPr>
        <p:grpSpPr>
          <a:xfrm>
            <a:off x="6372111" y="6384043"/>
            <a:ext cx="901516" cy="400110"/>
            <a:chOff x="9028386" y="898917"/>
            <a:chExt cx="901516" cy="400110"/>
          </a:xfrm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BF50C27F-07E3-BF6C-45C6-572C3095C33F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060B5C11-B7C4-A533-8152-BB577839934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201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52" name="グラフィックス 51">
            <a:extLst>
              <a:ext uri="{FF2B5EF4-FFF2-40B4-BE49-F238E27FC236}">
                <a16:creationId xmlns:a16="http://schemas.microsoft.com/office/drawing/2014/main" id="{8AB361A2-FAB3-58C1-BD6D-01094D9AB3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9438" y="5987959"/>
            <a:ext cx="168117" cy="142253"/>
          </a:xfrm>
          <a:prstGeom prst="rect">
            <a:avLst/>
          </a:prstGeom>
        </p:spPr>
      </p:pic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6096E231-A052-AF87-E8B3-3A2889D69B5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818" y="423742"/>
            <a:ext cx="3291339" cy="82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598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04812D8-7548-0AED-0B48-BB7E7CE05C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7998" y="4355076"/>
            <a:ext cx="403819" cy="16493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5C706EE-D54B-7604-881A-0CDA564100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2078" y="4355076"/>
            <a:ext cx="403819" cy="16493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C38DFA1-C684-235B-58E4-6A3A17B745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5546" y="4355076"/>
            <a:ext cx="403819" cy="16493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FDA9E09-5BB7-EAAD-23D4-4E7E291F8E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59625" y="4355076"/>
            <a:ext cx="403819" cy="16493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65DD8E7-DB9F-CF3A-DF55-84707DE680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705" y="4355076"/>
            <a:ext cx="403819" cy="16493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DC3F8FF-D911-3976-C017-67F0BBCD75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7785" y="4355076"/>
            <a:ext cx="403819" cy="164939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CBADC8F-B600-7544-D797-A5F52A290D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1253" y="4355076"/>
            <a:ext cx="403819" cy="16493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9A8F01C-193E-9AD4-576F-E7E0EC93CF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5332" y="4355076"/>
            <a:ext cx="403819" cy="16493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D56EFCB-BA9F-2195-C76A-35931B7C1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42" y="4355076"/>
            <a:ext cx="403819" cy="164939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F0C2A26-B6A8-385C-2641-0F699FA3CC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2122" y="4355076"/>
            <a:ext cx="403819" cy="16493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CC05DEE-4D09-0447-601F-8CA57C41E1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01503" y="4877666"/>
            <a:ext cx="403819" cy="16493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44DBA76-9197-258D-EDBC-28897C4C3F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5583" y="4877666"/>
            <a:ext cx="403819" cy="16493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40AFF17-673C-4837-A018-D4CC774036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9051" y="4877666"/>
            <a:ext cx="403819" cy="16493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2F4B220C-AD45-2FD1-AE57-E39848AEE8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63130" y="4877666"/>
            <a:ext cx="403819" cy="16493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3A8B944-75FA-1201-E534-B3EC1290A1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7210" y="4877666"/>
            <a:ext cx="403819" cy="16493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3792A21-CCC7-72AE-974F-1B9007244A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31290" y="4877666"/>
            <a:ext cx="403819" cy="16493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D4CB8C38-2509-B794-D014-F553491CE7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4758" y="4877666"/>
            <a:ext cx="403819" cy="1649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4D6E107-BE1E-CDAA-2F54-AC8C4554E9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8838" y="4877666"/>
            <a:ext cx="403819" cy="1649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E9A4210A-55EB-A83F-F2E0-7028DC0DF0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91547" y="4877666"/>
            <a:ext cx="403819" cy="16493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8F4C6F3-7B29-77DF-AA1A-0291D3D1BD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5627" y="4877666"/>
            <a:ext cx="403819" cy="164939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D08DBD2-58E3-EFAF-B27D-3EA967A2D0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7998" y="5403384"/>
            <a:ext cx="403819" cy="16493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9B355891-9A10-5133-C789-64873AA738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2079" y="5403384"/>
            <a:ext cx="403819" cy="16493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F837E3F-6A22-7565-0150-DE111B3884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5547" y="5403384"/>
            <a:ext cx="403819" cy="164939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10FE65F3-3F13-FB52-AF8F-F7E79E0E50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59626" y="5403384"/>
            <a:ext cx="403819" cy="16493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2849658-4751-9BB2-CDAE-746B08DF82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705" y="5403384"/>
            <a:ext cx="403819" cy="164939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5D07CE3E-6650-9C64-3FA3-81ABA019F0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7785" y="5403384"/>
            <a:ext cx="403819" cy="164939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B3CA463-F75E-B668-258F-1E17C98A6D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1253" y="5403384"/>
            <a:ext cx="403819" cy="16493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CC7DACC-120A-D3CD-4DEB-7EF442C111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5332" y="5403384"/>
            <a:ext cx="403819" cy="164939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B6087EF-B348-63D8-1B90-E4A4C71347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42" y="5403384"/>
            <a:ext cx="403819" cy="164939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B1CDC152-ED57-F24C-30F2-761FCC26A2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2122" y="5403384"/>
            <a:ext cx="403819" cy="164939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A3ED4C33-DA6B-4A04-B21F-1BCA6C39DB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02389" y="3841876"/>
            <a:ext cx="403819" cy="164939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8A6BA2A-38EA-9ED2-A43C-3A0B33C2A9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6469" y="3841876"/>
            <a:ext cx="403819" cy="164939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3C2B638-0704-63BD-C089-92D930F10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9936" y="3841876"/>
            <a:ext cx="403819" cy="16493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F3822C8A-2E8E-2FF5-C99C-D4B6B3C3EB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64016" y="3841876"/>
            <a:ext cx="403819" cy="16493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CF8C994-4C7D-9466-EF41-5470DFBBDF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8096" y="3841876"/>
            <a:ext cx="403819" cy="16493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2CEE30A-C9F9-8DD0-12C8-70A64B6A38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32176" y="3841876"/>
            <a:ext cx="403819" cy="164939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C0420702-6A29-6C4B-903D-351E679BFA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5643" y="3841876"/>
            <a:ext cx="403819" cy="164939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8A2FAC6B-99A3-3270-690F-EA52934C99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9723" y="3841876"/>
            <a:ext cx="403819" cy="16493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B0EA728-DD48-9FDE-5ABB-3E9ECF70E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92433" y="3841876"/>
            <a:ext cx="403819" cy="164939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4FCAE151-1496-6369-E606-4B3E253CC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6513" y="3841876"/>
            <a:ext cx="403819" cy="164939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474E248F-861D-3EDB-7C12-721707F48A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7998" y="5913456"/>
            <a:ext cx="403819" cy="164939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F145F1D-6F0F-484D-56FC-3229A355A9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82079" y="5913456"/>
            <a:ext cx="403819" cy="164939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60B8E5C-B366-98A2-23F4-B9AC92F0DB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75547" y="5913456"/>
            <a:ext cx="403819" cy="164939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267F243F-A110-04E3-F19A-6425BBB1D2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659626" y="5913456"/>
            <a:ext cx="403819" cy="164939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4BB6F8A9-DFA2-75E8-B464-63B3F2685B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43705" y="5913456"/>
            <a:ext cx="403819" cy="164939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FDFEA3CC-4A3A-136B-9271-3628CC65B1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27785" y="5913456"/>
            <a:ext cx="403819" cy="164939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AEC73423-FBC4-A3ED-8E57-74F1175C1C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21253" y="5913456"/>
            <a:ext cx="403819" cy="164939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90785C35-600D-0018-FE2F-973B0E8D5C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805332" y="5913456"/>
            <a:ext cx="403819" cy="164939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C108D9CD-2633-585C-8296-0B0221E1D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88042" y="5913456"/>
            <a:ext cx="403819" cy="164939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153AE3FB-1C7E-2156-0906-BF1CEE9B41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2122" y="5913456"/>
            <a:ext cx="403819" cy="164939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0928B390-3990-C958-4523-1D95777AF0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271" y="4355076"/>
            <a:ext cx="403819" cy="164939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2D236BAA-54CB-42A2-15CF-47F72A28A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3351" y="4355076"/>
            <a:ext cx="403819" cy="164939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6F4ACC69-CED3-F33E-83BB-85E93183669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2776" y="4877666"/>
            <a:ext cx="403819" cy="164939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CB866CFF-5218-5B97-BE2F-6DA382676E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6856" y="4877666"/>
            <a:ext cx="403819" cy="164939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59D9B9F2-D352-B34E-A10F-15BA9FD8D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271" y="5403384"/>
            <a:ext cx="403819" cy="164939"/>
          </a:xfrm>
          <a:prstGeom prst="rect">
            <a:avLst/>
          </a:prstGeom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83B7704E-F6AC-86E0-5F30-1C0E6C0AD3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3351" y="5403384"/>
            <a:ext cx="403819" cy="164939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E336D71C-5344-D7BD-2EBF-4C9604BCD7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53662" y="3841876"/>
            <a:ext cx="403819" cy="164939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1843628C-ECE9-0203-C944-EBFF0C37D2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7742" y="3841876"/>
            <a:ext cx="403819" cy="164939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D5D8A9B2-A99B-B8BA-3063-E2108CA510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271" y="5913456"/>
            <a:ext cx="403819" cy="164939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2B051A12-E087-5180-9F60-5DD0D0CE47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33351" y="5913456"/>
            <a:ext cx="403819" cy="16493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792711C-EBF3-5950-7397-E31543AFB2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78" y="6316740"/>
            <a:ext cx="422548" cy="11892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0EF42F3-A80C-FD3F-1375-69D95AE694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1" y="5352354"/>
            <a:ext cx="399074" cy="159404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1DE5C24-22F3-2FED-8882-BF45A4B05F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21" y="5678607"/>
            <a:ext cx="399074" cy="164464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BB728FF3-4F2D-4E9D-FDA5-7372A238DB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1" y="5044124"/>
            <a:ext cx="399074" cy="159404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34C1B65B-0EBA-BDA2-75BF-AF939A1D89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31" y="5330939"/>
            <a:ext cx="114766" cy="103739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1D49705A-4A9F-AEBB-6AD2-0A529FADA9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94" y="5053363"/>
            <a:ext cx="399073" cy="96148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732C5E3B-E9F7-211F-141E-DD749D83F7F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43" y="5962236"/>
            <a:ext cx="586874" cy="189767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DEA80279-253E-7C4F-89D3-5AC99A58A06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841" y="5328254"/>
            <a:ext cx="133026" cy="108799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DBF25924-20B8-DB9E-F91C-9B84FD6D4CB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408" y="5689074"/>
            <a:ext cx="130654" cy="96148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B248DA55-D843-7C63-AECF-2D8D7F91D6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50240" y="4913150"/>
            <a:ext cx="422548" cy="118920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7E79F339-5475-77AC-EFEA-5EF3AA87EB4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84959" y="5457358"/>
            <a:ext cx="133026" cy="1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64904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189</cp:revision>
  <cp:lastPrinted>2024-05-20T05:52:18Z</cp:lastPrinted>
  <dcterms:created xsi:type="dcterms:W3CDTF">2017-02-16T14:19:57Z</dcterms:created>
  <dcterms:modified xsi:type="dcterms:W3CDTF">2024-09-24T07:03:00Z</dcterms:modified>
</cp:coreProperties>
</file>