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4790" autoAdjust="0"/>
  </p:normalViewPr>
  <p:slideViewPr>
    <p:cSldViewPr snapToGrid="0">
      <p:cViewPr varScale="1">
        <p:scale>
          <a:sx n="81" d="100"/>
          <a:sy n="81" d="100"/>
        </p:scale>
        <p:origin x="1603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007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ダイアグラム&#10;&#10;自動的に生成された説明">
            <a:extLst>
              <a:ext uri="{FF2B5EF4-FFF2-40B4-BE49-F238E27FC236}">
                <a16:creationId xmlns:a16="http://schemas.microsoft.com/office/drawing/2014/main" id="{99555E41-B602-166F-0646-CB89BCF53A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4018" y="-83482"/>
            <a:ext cx="12376215" cy="6961621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51EF782-5A8D-E1FE-AA2A-FA5CCE6E3A73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E613A2-13E7-A85B-B125-D8EDBA54294C}"/>
              </a:ext>
            </a:extLst>
          </p:cNvPr>
          <p:cNvSpPr txBox="1"/>
          <p:nvPr userDrawn="1"/>
        </p:nvSpPr>
        <p:spPr>
          <a:xfrm>
            <a:off x="8289141" y="237497"/>
            <a:ext cx="14927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12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9" name="図 8" descr="テキスト&#10;&#10;自動的に生成された説明">
            <a:extLst>
              <a:ext uri="{FF2B5EF4-FFF2-40B4-BE49-F238E27FC236}">
                <a16:creationId xmlns:a16="http://schemas.microsoft.com/office/drawing/2014/main" id="{CB66DB04-1385-11D5-4E49-58F7F5F7126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064" y="1521583"/>
            <a:ext cx="2830906" cy="713389"/>
          </a:xfrm>
          <a:prstGeom prst="rect">
            <a:avLst/>
          </a:prstGeom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9021C711-C69A-36C4-2C5D-C6E02F7D0534}"/>
              </a:ext>
            </a:extLst>
          </p:cNvPr>
          <p:cNvSpPr/>
          <p:nvPr userDrawn="1"/>
        </p:nvSpPr>
        <p:spPr>
          <a:xfrm>
            <a:off x="49308" y="4552756"/>
            <a:ext cx="1710042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F5280A4-A41A-61A2-DF39-BAD940598033}"/>
              </a:ext>
            </a:extLst>
          </p:cNvPr>
          <p:cNvSpPr txBox="1"/>
          <p:nvPr userDrawn="1"/>
        </p:nvSpPr>
        <p:spPr>
          <a:xfrm>
            <a:off x="246930" y="4352240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17167612-B1E3-F152-C6DB-507FFCE00F3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262737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6A9432-913A-04DF-D536-D46BF277BAA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321826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D74D1FC2-361D-675E-B30B-85658C26FF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640632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FD38E4BD-1DE3-BD95-C9B0-AFB430F1AB6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597208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D57EFF71-23E9-C232-514F-EEB68D5AA2A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497493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C6875B1E-E685-FA0B-CE6C-818A467A33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498667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C195F128-5958-5B02-9839-2C1886FCFA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69079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B0A511DA-D97B-8395-3D50-B5A36ECA588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4974933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C5915CFF-4A30-03DD-4FA9-3F294425461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31552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6AB6E70E-F13D-0B9F-2A8B-89C1272D2C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69079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870F3927-EAEA-C1B2-6DA6-F1B22B440D5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616362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3" name="グラフィックス 22">
            <a:extLst>
              <a:ext uri="{FF2B5EF4-FFF2-40B4-BE49-F238E27FC236}">
                <a16:creationId xmlns:a16="http://schemas.microsoft.com/office/drawing/2014/main" id="{9475F110-F4C2-51D3-5FBD-B6DCE4ED8CC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9438" y="5733316"/>
            <a:ext cx="168117" cy="142253"/>
          </a:xfrm>
          <a:prstGeom prst="rect">
            <a:avLst/>
          </a:prstGeom>
        </p:spPr>
      </p:pic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3773766D-7111-DA06-45C3-66541CC0C744}"/>
              </a:ext>
            </a:extLst>
          </p:cNvPr>
          <p:cNvGrpSpPr/>
          <p:nvPr userDrawn="1"/>
        </p:nvGrpSpPr>
        <p:grpSpPr>
          <a:xfrm>
            <a:off x="2494406" y="6386432"/>
            <a:ext cx="856824" cy="400110"/>
            <a:chOff x="9028386" y="884258"/>
            <a:chExt cx="856824" cy="400110"/>
          </a:xfrm>
        </p:grpSpPr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525852A9-03E4-81D9-79BA-78B1302E9D18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8AC28079-9568-5E6F-4C91-3FEE8E36481E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1203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F37F4D2F-85BC-F2AF-9850-10721E209BBF}"/>
              </a:ext>
            </a:extLst>
          </p:cNvPr>
          <p:cNvGrpSpPr/>
          <p:nvPr userDrawn="1"/>
        </p:nvGrpSpPr>
        <p:grpSpPr>
          <a:xfrm>
            <a:off x="3845493" y="6392325"/>
            <a:ext cx="856824" cy="400110"/>
            <a:chOff x="9028386" y="884258"/>
            <a:chExt cx="856824" cy="400110"/>
          </a:xfrm>
        </p:grpSpPr>
        <p:sp>
          <p:nvSpPr>
            <p:cNvPr id="28" name="フリーフォーム: 図形 27">
              <a:extLst>
                <a:ext uri="{FF2B5EF4-FFF2-40B4-BE49-F238E27FC236}">
                  <a16:creationId xmlns:a16="http://schemas.microsoft.com/office/drawing/2014/main" id="{2B058D20-5569-3986-479D-1F83F7ED0AC4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43A321DD-79D3-2871-8270-2A1F6D58B316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1204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E7EAA54E-AB52-B161-499F-1B7331D470EB}"/>
              </a:ext>
            </a:extLst>
          </p:cNvPr>
          <p:cNvGrpSpPr/>
          <p:nvPr userDrawn="1"/>
        </p:nvGrpSpPr>
        <p:grpSpPr>
          <a:xfrm>
            <a:off x="5163239" y="6410485"/>
            <a:ext cx="856824" cy="400110"/>
            <a:chOff x="9028386" y="884258"/>
            <a:chExt cx="856824" cy="400110"/>
          </a:xfrm>
        </p:grpSpPr>
        <p:sp>
          <p:nvSpPr>
            <p:cNvPr id="31" name="フリーフォーム: 図形 30">
              <a:extLst>
                <a:ext uri="{FF2B5EF4-FFF2-40B4-BE49-F238E27FC236}">
                  <a16:creationId xmlns:a16="http://schemas.microsoft.com/office/drawing/2014/main" id="{9BD71E68-F851-6BDF-2F75-103290A8B75D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270E0B93-78CC-0864-F93B-4EA64589D461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1205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EB0215CC-EC8D-CC79-C392-6AC504CEDA72}"/>
              </a:ext>
            </a:extLst>
          </p:cNvPr>
          <p:cNvGrpSpPr/>
          <p:nvPr userDrawn="1"/>
        </p:nvGrpSpPr>
        <p:grpSpPr>
          <a:xfrm>
            <a:off x="6514326" y="6416378"/>
            <a:ext cx="856824" cy="400110"/>
            <a:chOff x="9028386" y="884258"/>
            <a:chExt cx="856824" cy="400110"/>
          </a:xfrm>
        </p:grpSpPr>
        <p:sp>
          <p:nvSpPr>
            <p:cNvPr id="34" name="フリーフォーム: 図形 33">
              <a:extLst>
                <a:ext uri="{FF2B5EF4-FFF2-40B4-BE49-F238E27FC236}">
                  <a16:creationId xmlns:a16="http://schemas.microsoft.com/office/drawing/2014/main" id="{C244B7F8-532C-F94F-12B8-0F88388D97F9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5F5B0AE0-B9C1-0EE7-C8F2-67227CE055A9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1206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104C2AAC-5B23-B847-CF18-3BD8E2CDAEA2}"/>
              </a:ext>
            </a:extLst>
          </p:cNvPr>
          <p:cNvGrpSpPr/>
          <p:nvPr userDrawn="1"/>
        </p:nvGrpSpPr>
        <p:grpSpPr>
          <a:xfrm>
            <a:off x="7871463" y="6410485"/>
            <a:ext cx="856824" cy="400110"/>
            <a:chOff x="9028386" y="884258"/>
            <a:chExt cx="856824" cy="400110"/>
          </a:xfrm>
        </p:grpSpPr>
        <p:sp>
          <p:nvSpPr>
            <p:cNvPr id="37" name="フリーフォーム: 図形 36">
              <a:extLst>
                <a:ext uri="{FF2B5EF4-FFF2-40B4-BE49-F238E27FC236}">
                  <a16:creationId xmlns:a16="http://schemas.microsoft.com/office/drawing/2014/main" id="{12896A47-5B9E-ECB8-7F04-0B1D2000BA68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CE8ECFDA-41D8-C754-83ED-DBF461D436EA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1207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B763932A-D1B7-A278-D515-2D41BA56E99F}"/>
              </a:ext>
            </a:extLst>
          </p:cNvPr>
          <p:cNvGrpSpPr/>
          <p:nvPr userDrawn="1"/>
        </p:nvGrpSpPr>
        <p:grpSpPr>
          <a:xfrm>
            <a:off x="8947893" y="4383017"/>
            <a:ext cx="856824" cy="400110"/>
            <a:chOff x="9028386" y="884258"/>
            <a:chExt cx="856824" cy="400110"/>
          </a:xfrm>
        </p:grpSpPr>
        <p:sp>
          <p:nvSpPr>
            <p:cNvPr id="40" name="フリーフォーム: 図形 39">
              <a:extLst>
                <a:ext uri="{FF2B5EF4-FFF2-40B4-BE49-F238E27FC236}">
                  <a16:creationId xmlns:a16="http://schemas.microsoft.com/office/drawing/2014/main" id="{F1408754-7F7B-298C-39CE-C9B316315348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64057FB5-18A6-5A34-50F7-7A5ADAEBFD0B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1208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5DACA3BB-891E-B186-AA5D-7692EBFC8FC5}"/>
              </a:ext>
            </a:extLst>
          </p:cNvPr>
          <p:cNvGrpSpPr/>
          <p:nvPr userDrawn="1"/>
        </p:nvGrpSpPr>
        <p:grpSpPr>
          <a:xfrm>
            <a:off x="6614730" y="673631"/>
            <a:ext cx="856824" cy="400110"/>
            <a:chOff x="9028386" y="884258"/>
            <a:chExt cx="856824" cy="400110"/>
          </a:xfrm>
        </p:grpSpPr>
        <p:sp>
          <p:nvSpPr>
            <p:cNvPr id="43" name="フリーフォーム: 図形 42">
              <a:extLst>
                <a:ext uri="{FF2B5EF4-FFF2-40B4-BE49-F238E27FC236}">
                  <a16:creationId xmlns:a16="http://schemas.microsoft.com/office/drawing/2014/main" id="{DC58E1AA-5BE2-864E-0D05-E590FDC1A293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81641091-984F-976A-D95D-AB4AE2CBC30F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1201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FFC32A5B-E27D-40C0-FC72-E5F335F1369A}"/>
              </a:ext>
            </a:extLst>
          </p:cNvPr>
          <p:cNvGrpSpPr/>
          <p:nvPr userDrawn="1"/>
        </p:nvGrpSpPr>
        <p:grpSpPr>
          <a:xfrm>
            <a:off x="1413832" y="3831297"/>
            <a:ext cx="856824" cy="400110"/>
            <a:chOff x="9028386" y="884258"/>
            <a:chExt cx="856824" cy="400110"/>
          </a:xfrm>
        </p:grpSpPr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B5064CDF-4E97-BEBA-F504-D5C1E7E567F3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1EF5A331-0820-E94D-3F67-7420D6F849D2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1202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004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35E865B-48C6-E467-BA12-6FA64AD66C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64854" y="5848119"/>
            <a:ext cx="428841" cy="130938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5B6F6093-9790-4D3F-B0E6-964E387EF0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128" y="6015253"/>
            <a:ext cx="400089" cy="171217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DA717BDF-4464-7FA1-D8A4-A481172F1F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735184" y="5633173"/>
            <a:ext cx="400089" cy="17121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6B24E40-516F-8AE7-4478-4C5094EBE1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020837" y="5827979"/>
            <a:ext cx="400089" cy="171217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D6B2B2D7-31D9-54E4-296E-D518D4F6C4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52907" y="5827979"/>
            <a:ext cx="400089" cy="17121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A17D2F4-5F8E-B622-A6C8-F8DBD27FC9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46363" y="5848119"/>
            <a:ext cx="428841" cy="130938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775E0C06-EBBA-7F6D-3CB0-B813AADC94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637" y="6015253"/>
            <a:ext cx="400089" cy="17121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78E3C94-61BF-1145-FF19-56F2F4E5C9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116693" y="5633173"/>
            <a:ext cx="400089" cy="1712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AA41E5D8-2443-5BFB-DCDA-3073091BD1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02346" y="5827979"/>
            <a:ext cx="400089" cy="171217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3923FB4E-55AD-B98E-41FA-923708484F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834416" y="5827979"/>
            <a:ext cx="400089" cy="171217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4817FB43-B439-071E-D0C9-F79FB03060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842547" y="5833743"/>
            <a:ext cx="428841" cy="13093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ED5DF4F-2282-2B21-19D1-E4C64E6965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821" y="6000877"/>
            <a:ext cx="400089" cy="171217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6879ECD-FA64-45BD-6FBB-8A61124C23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12877" y="5618797"/>
            <a:ext cx="400089" cy="17121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44FD58A-3AE9-FA74-07E5-CC5679A046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698530" y="5813603"/>
            <a:ext cx="400089" cy="17121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6531031F-01C3-B0DF-B60A-D8AB24320A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30600" y="5813603"/>
            <a:ext cx="400089" cy="17121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BC1548F4-8758-9FB8-1B76-D265B970A6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17781" y="5811676"/>
            <a:ext cx="428841" cy="130938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669C0CA1-B79D-C56D-8656-4081BEB2DA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269" y="6149393"/>
            <a:ext cx="400089" cy="171217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A4759A7B-235B-B4A2-DE10-E7EC78E7A3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748269" y="5379786"/>
            <a:ext cx="400089" cy="171217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332C94E5-D332-B602-429C-33DA58932A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033922" y="5956441"/>
            <a:ext cx="400089" cy="171217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63C5725-459E-07B9-E5F7-2F7E883DCD1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65992" y="5956441"/>
            <a:ext cx="400089" cy="171217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0A41DCB8-9A16-0976-34E8-1D85F158F4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033922" y="5554384"/>
            <a:ext cx="400089" cy="171217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450677A3-5733-A7B8-581A-E207A5613B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465992" y="5554384"/>
            <a:ext cx="400089" cy="171217"/>
          </a:xfrm>
          <a:prstGeom prst="rect">
            <a:avLst/>
          </a:prstGeom>
        </p:spPr>
      </p:pic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85FAC246-0379-7E65-422E-80794BAB6BC1}"/>
              </a:ext>
            </a:extLst>
          </p:cNvPr>
          <p:cNvGrpSpPr/>
          <p:nvPr/>
        </p:nvGrpSpPr>
        <p:grpSpPr>
          <a:xfrm rot="5400000">
            <a:off x="8295857" y="4471035"/>
            <a:ext cx="400090" cy="341293"/>
            <a:chOff x="8082260" y="4565583"/>
            <a:chExt cx="400090" cy="341293"/>
          </a:xfrm>
        </p:grpSpPr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4F146E80-E988-66B7-E13D-56EE474B77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2260" y="4735659"/>
              <a:ext cx="400089" cy="171217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3BEF37D6-EF09-E02B-D057-E707C7E81E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82261" y="4565583"/>
              <a:ext cx="400089" cy="171217"/>
            </a:xfrm>
            <a:prstGeom prst="rect">
              <a:avLst/>
            </a:prstGeom>
          </p:spPr>
        </p:pic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131A65EF-1E2C-8F34-74E0-5B1B3935309B}"/>
              </a:ext>
            </a:extLst>
          </p:cNvPr>
          <p:cNvGrpSpPr/>
          <p:nvPr/>
        </p:nvGrpSpPr>
        <p:grpSpPr>
          <a:xfrm>
            <a:off x="4611819" y="1041578"/>
            <a:ext cx="1965327" cy="1895604"/>
            <a:chOff x="4611819" y="1013297"/>
            <a:chExt cx="1965327" cy="1895604"/>
          </a:xfrm>
        </p:grpSpPr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F9DEEFBD-36E2-DBF4-7445-279BC2960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1017688"/>
              <a:ext cx="403819" cy="164939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8EFCA887-B508-0989-F0CC-828385EB2E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1233608"/>
              <a:ext cx="403819" cy="164939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4D7C25D5-D1F9-B538-5730-A93367CC1C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1449528"/>
              <a:ext cx="403819" cy="164939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0903A458-BB63-1293-A0A1-1B8C6CB831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1656060"/>
              <a:ext cx="403819" cy="164939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5D1B150F-89FE-7F2F-B341-7A30EE5C76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1871981"/>
              <a:ext cx="403819" cy="164939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C8604389-3E8C-2A7B-40B2-D76508F685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2089271"/>
              <a:ext cx="403819" cy="164939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4493DF4D-F19D-605F-9C25-CC0F338CE4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2305191"/>
              <a:ext cx="403819" cy="164939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02E97BD7-F3C4-B9BE-D854-17DD17462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1014183"/>
              <a:ext cx="403819" cy="164939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40D0025D-52A5-5272-3048-5EE5053159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1230103"/>
              <a:ext cx="403819" cy="164939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5AA86146-337A-810E-0933-7B9D248394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1446023"/>
              <a:ext cx="403819" cy="164939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7B430E86-61E4-C892-8111-1EDB9DE756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1652555"/>
              <a:ext cx="403819" cy="164939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A3FFDD82-72D5-3BC7-1D89-26F226151B8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1868475"/>
              <a:ext cx="403819" cy="164939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D5DEDAA4-25F8-4A85-5658-C14296A0EE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2085766"/>
              <a:ext cx="403819" cy="164939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EE38150F-FB2C-42FE-D22A-3E553ED12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2301686"/>
              <a:ext cx="403819" cy="164939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0B120D4E-3B96-D13C-5138-5A29D0F035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1017687"/>
              <a:ext cx="403819" cy="16493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805CD9BA-572E-2851-1AB4-A2AD336C18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1233608"/>
              <a:ext cx="403819" cy="164939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F74F13EF-912D-ED02-B7AB-57683B3FE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1449528"/>
              <a:ext cx="403819" cy="164939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9D814B0D-0E17-244F-7529-D7CA808E84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1656060"/>
              <a:ext cx="403819" cy="164939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865571B1-DD7B-C446-25C0-552DD1CBF2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1871981"/>
              <a:ext cx="403819" cy="164939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2572025C-92E2-E072-C63F-32AEB1F9BD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2089271"/>
              <a:ext cx="403819" cy="164939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CEE0F61C-EF3A-A799-39CF-137F6AB469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2305191"/>
              <a:ext cx="403819" cy="164939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B02CE8A0-1CBE-E033-36F3-10C7E35F77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1013297"/>
              <a:ext cx="403819" cy="164939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061C9D0D-C5E8-C614-D017-C78C3C26C6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1229217"/>
              <a:ext cx="403819" cy="164939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B8DA72FC-E446-FDF0-A90C-045A629D48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1445137"/>
              <a:ext cx="403819" cy="164939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05BB38E1-F754-6860-C67C-F13C2050DF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1651670"/>
              <a:ext cx="403819" cy="164939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B6BED177-8364-B773-442E-AE6EAEC370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1867590"/>
              <a:ext cx="403819" cy="164939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D458CD56-9F6C-F9EB-4670-118842F764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2084880"/>
              <a:ext cx="403819" cy="164939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B96D93D8-B5CE-6FD9-0A30-99FD182B50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2300800"/>
              <a:ext cx="403819" cy="164939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96C8D49A-9C37-62BD-C94B-1858097A6F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2528042"/>
              <a:ext cx="403819" cy="164939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4139B0F4-1AC4-38FD-9EA1-F46CB91AC0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5019" y="2743962"/>
              <a:ext cx="403819" cy="164939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2765695F-EB97-86E4-9EB8-87390A71D9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2524537"/>
              <a:ext cx="403819" cy="164939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A17112DC-9640-E471-5DDE-1B74AC5989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47609" y="2740457"/>
              <a:ext cx="403819" cy="164939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FE476B88-8725-AF6D-05C2-893FB75269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2528042"/>
              <a:ext cx="403819" cy="164939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57FAE608-EDE6-DA41-9972-A1CCD5E086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327" y="2743962"/>
              <a:ext cx="403819" cy="164939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D6BCAD69-C5C7-B7D6-E302-51987B8BC2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2523651"/>
              <a:ext cx="403819" cy="164939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F2308C8E-AA6E-9F6A-951D-376FECEB0D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819" y="2739571"/>
              <a:ext cx="403819" cy="164939"/>
            </a:xfrm>
            <a:prstGeom prst="rect">
              <a:avLst/>
            </a:prstGeom>
          </p:spPr>
        </p:pic>
      </p:grpSp>
      <p:pic>
        <p:nvPicPr>
          <p:cNvPr id="64" name="図 63">
            <a:extLst>
              <a:ext uri="{FF2B5EF4-FFF2-40B4-BE49-F238E27FC236}">
                <a16:creationId xmlns:a16="http://schemas.microsoft.com/office/drawing/2014/main" id="{02575EC3-3C12-03EA-F1DB-AB95A894E7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610522" y="5854248"/>
            <a:ext cx="428841" cy="130938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182850F1-F2B6-9D1B-D8D8-30391ACFAC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796" y="6021382"/>
            <a:ext cx="400089" cy="171217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D35267B3-4352-D3EC-9C71-37DAE88948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180852" y="5639302"/>
            <a:ext cx="400089" cy="171217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3D2F8BC0-8062-0A78-5C83-2941F498DD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466505" y="5834108"/>
            <a:ext cx="400089" cy="171217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7C06379F-EC4C-3636-D0C4-664D0788D8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98575" y="5834108"/>
            <a:ext cx="400089" cy="171217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3C28BB69-BC74-DCAA-5070-365684C173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89438" y="4263663"/>
            <a:ext cx="428841" cy="130938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54F49BD0-FD6E-E6ED-F3EF-96D8B516A9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712" y="4430797"/>
            <a:ext cx="400089" cy="171217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DABF0DF8-D2A6-74BD-66A5-01E165DFCD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659768" y="4048717"/>
            <a:ext cx="400089" cy="171217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8C07C064-5D38-5807-9AAE-B409C4AF5E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45421" y="4243523"/>
            <a:ext cx="400089" cy="171217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2961B36F-6CC8-7624-FE75-BF3E7679AB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77491" y="4243523"/>
            <a:ext cx="400089" cy="171217"/>
          </a:xfrm>
          <a:prstGeom prst="rect">
            <a:avLst/>
          </a:prstGeom>
        </p:spPr>
      </p:pic>
      <p:pic>
        <p:nvPicPr>
          <p:cNvPr id="74" name="図 73">
            <a:extLst>
              <a:ext uri="{FF2B5EF4-FFF2-40B4-BE49-F238E27FC236}">
                <a16:creationId xmlns:a16="http://schemas.microsoft.com/office/drawing/2014/main" id="{04DE0A37-1930-7C8A-4B25-4349E01D72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699651" y="4554259"/>
            <a:ext cx="428841" cy="130938"/>
          </a:xfrm>
          <a:prstGeom prst="rect">
            <a:avLst/>
          </a:prstGeom>
        </p:spPr>
      </p:pic>
      <p:pic>
        <p:nvPicPr>
          <p:cNvPr id="76" name="図 75">
            <a:extLst>
              <a:ext uri="{FF2B5EF4-FFF2-40B4-BE49-F238E27FC236}">
                <a16:creationId xmlns:a16="http://schemas.microsoft.com/office/drawing/2014/main" id="{7D4E2DB7-2EC1-2CB6-EA99-4D093A96579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62" y="6066895"/>
            <a:ext cx="422548" cy="118920"/>
          </a:xfrm>
          <a:prstGeom prst="rect">
            <a:avLst/>
          </a:prstGeom>
        </p:spPr>
      </p:pic>
      <p:pic>
        <p:nvPicPr>
          <p:cNvPr id="77" name="図 76">
            <a:extLst>
              <a:ext uri="{FF2B5EF4-FFF2-40B4-BE49-F238E27FC236}">
                <a16:creationId xmlns:a16="http://schemas.microsoft.com/office/drawing/2014/main" id="{4A409C70-35C6-C850-8D02-2B141530D93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85" y="5102509"/>
            <a:ext cx="399074" cy="159404"/>
          </a:xfrm>
          <a:prstGeom prst="rect">
            <a:avLst/>
          </a:prstGeom>
        </p:spPr>
      </p:pic>
      <p:pic>
        <p:nvPicPr>
          <p:cNvPr id="78" name="図 77">
            <a:extLst>
              <a:ext uri="{FF2B5EF4-FFF2-40B4-BE49-F238E27FC236}">
                <a16:creationId xmlns:a16="http://schemas.microsoft.com/office/drawing/2014/main" id="{848328D0-73FD-F4A9-E064-5E5BE90E016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05" y="5428762"/>
            <a:ext cx="399074" cy="164464"/>
          </a:xfrm>
          <a:prstGeom prst="rect">
            <a:avLst/>
          </a:prstGeom>
        </p:spPr>
      </p:pic>
      <p:pic>
        <p:nvPicPr>
          <p:cNvPr id="79" name="図 78">
            <a:extLst>
              <a:ext uri="{FF2B5EF4-FFF2-40B4-BE49-F238E27FC236}">
                <a16:creationId xmlns:a16="http://schemas.microsoft.com/office/drawing/2014/main" id="{9CFB128C-B7FB-59DB-7CCF-AE04F1C132E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85" y="4794279"/>
            <a:ext cx="399074" cy="159404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53BD22C2-ED5D-544C-FEC0-30E9339E0DF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15" y="5081094"/>
            <a:ext cx="114766" cy="103739"/>
          </a:xfrm>
          <a:prstGeom prst="rect">
            <a:avLst/>
          </a:prstGeom>
        </p:spPr>
      </p:pic>
      <p:pic>
        <p:nvPicPr>
          <p:cNvPr id="81" name="図 80">
            <a:extLst>
              <a:ext uri="{FF2B5EF4-FFF2-40B4-BE49-F238E27FC236}">
                <a16:creationId xmlns:a16="http://schemas.microsoft.com/office/drawing/2014/main" id="{E1B34556-0A80-2B22-FAAA-489349B0F97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78" y="4803518"/>
            <a:ext cx="399073" cy="96148"/>
          </a:xfrm>
          <a:prstGeom prst="rect">
            <a:avLst/>
          </a:prstGeom>
        </p:spPr>
      </p:pic>
      <p:pic>
        <p:nvPicPr>
          <p:cNvPr id="82" name="図 81">
            <a:extLst>
              <a:ext uri="{FF2B5EF4-FFF2-40B4-BE49-F238E27FC236}">
                <a16:creationId xmlns:a16="http://schemas.microsoft.com/office/drawing/2014/main" id="{8118B601-BB8C-8E2D-AFDD-F3A3EA9F28F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27" y="5736775"/>
            <a:ext cx="586874" cy="189767"/>
          </a:xfrm>
          <a:prstGeom prst="rect">
            <a:avLst/>
          </a:prstGeom>
        </p:spPr>
      </p:pic>
      <p:pic>
        <p:nvPicPr>
          <p:cNvPr id="83" name="図 82">
            <a:extLst>
              <a:ext uri="{FF2B5EF4-FFF2-40B4-BE49-F238E27FC236}">
                <a16:creationId xmlns:a16="http://schemas.microsoft.com/office/drawing/2014/main" id="{27BEA1AE-6387-0B9F-F514-8F6FE4D58CC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179" y="5078409"/>
            <a:ext cx="133026" cy="108799"/>
          </a:xfrm>
          <a:prstGeom prst="rect">
            <a:avLst/>
          </a:prstGeom>
        </p:spPr>
      </p:pic>
      <p:pic>
        <p:nvPicPr>
          <p:cNvPr id="84" name="図 83">
            <a:extLst>
              <a:ext uri="{FF2B5EF4-FFF2-40B4-BE49-F238E27FC236}">
                <a16:creationId xmlns:a16="http://schemas.microsoft.com/office/drawing/2014/main" id="{17DD8BAD-B31F-490B-3855-AB9B29868DB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892" y="5439229"/>
            <a:ext cx="130654" cy="96148"/>
          </a:xfrm>
          <a:prstGeom prst="rect">
            <a:avLst/>
          </a:prstGeom>
        </p:spPr>
      </p:pic>
      <p:pic>
        <p:nvPicPr>
          <p:cNvPr id="85" name="図 84">
            <a:extLst>
              <a:ext uri="{FF2B5EF4-FFF2-40B4-BE49-F238E27FC236}">
                <a16:creationId xmlns:a16="http://schemas.microsoft.com/office/drawing/2014/main" id="{C0CED166-5B60-3728-8962-6D631EA6F4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037" y="515523"/>
            <a:ext cx="422548" cy="118920"/>
          </a:xfrm>
          <a:prstGeom prst="rect">
            <a:avLst/>
          </a:prstGeom>
        </p:spPr>
      </p:pic>
      <p:pic>
        <p:nvPicPr>
          <p:cNvPr id="86" name="図 85">
            <a:extLst>
              <a:ext uri="{FF2B5EF4-FFF2-40B4-BE49-F238E27FC236}">
                <a16:creationId xmlns:a16="http://schemas.microsoft.com/office/drawing/2014/main" id="{B1637EB4-D7F8-53A9-1F07-D8557F9EF78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898574" y="649945"/>
            <a:ext cx="133026" cy="10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20302"/>
      </p:ext>
    </p:extLst>
  </p:cSld>
  <p:clrMapOvr>
    <a:masterClrMapping/>
  </p:clrMapOvr>
</p:sld>
</file>

<file path=ppt/theme/theme1.xml><?xml version="1.0" encoding="utf-8"?>
<a:theme xmlns:a="http://schemas.openxmlformats.org/drawingml/2006/main" name="15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2841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15_デザインの設定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渡辺 忠明</cp:lastModifiedBy>
  <cp:revision>202</cp:revision>
  <cp:lastPrinted>2024-05-20T05:52:18Z</cp:lastPrinted>
  <dcterms:created xsi:type="dcterms:W3CDTF">2017-02-16T14:19:57Z</dcterms:created>
  <dcterms:modified xsi:type="dcterms:W3CDTF">2024-05-30T05:46:59Z</dcterms:modified>
</cp:coreProperties>
</file>