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91" autoAdjust="0"/>
    <p:restoredTop sz="94790" autoAdjust="0"/>
  </p:normalViewPr>
  <p:slideViewPr>
    <p:cSldViewPr snapToGrid="0">
      <p:cViewPr varScale="1">
        <p:scale>
          <a:sx n="81" d="100"/>
          <a:sy n="81" d="100"/>
        </p:scale>
        <p:origin x="1603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F3B8A66-49BE-6CDD-C747-A557FABB88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3639579-845C-A974-3797-8911DF7392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BC318-320B-4FE1-B15A-C6A9C45EEFFC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94E7423-463A-F562-7DE5-5C968E181E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0C666F8-A03A-AFE4-A386-0C761A253B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60E4B-E9BB-4EA6-919E-C9FA5A1E4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28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1463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 descr="ダイアグラム&#10;&#10;自動的に生成された説明">
            <a:extLst>
              <a:ext uri="{FF2B5EF4-FFF2-40B4-BE49-F238E27FC236}">
                <a16:creationId xmlns:a16="http://schemas.microsoft.com/office/drawing/2014/main" id="{1CF09B27-518E-D163-3552-243D4711FA7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64869" y="-112159"/>
            <a:ext cx="12628031" cy="7103268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151D513-BE3F-2A14-A307-84AE25E9B93F}"/>
              </a:ext>
            </a:extLst>
          </p:cNvPr>
          <p:cNvSpPr/>
          <p:nvPr userDrawn="1"/>
        </p:nvSpPr>
        <p:spPr>
          <a:xfrm>
            <a:off x="8159013" y="10264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A1CF894-EEEE-17A0-69EB-ADC76943D128}"/>
              </a:ext>
            </a:extLst>
          </p:cNvPr>
          <p:cNvSpPr txBox="1"/>
          <p:nvPr userDrawn="1"/>
        </p:nvSpPr>
        <p:spPr>
          <a:xfrm>
            <a:off x="8289141" y="237497"/>
            <a:ext cx="149271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>
                <a:solidFill>
                  <a:schemeClr val="bg1"/>
                </a:solidFill>
                <a:latin typeface="Calibri 本文"/>
              </a:rPr>
              <a:t>11 F</a:t>
            </a:r>
            <a:endParaRPr kumimoji="1" lang="ja-JP" altLang="en-US" sz="6000" dirty="0">
              <a:solidFill>
                <a:schemeClr val="bg1"/>
              </a:solidFill>
              <a:latin typeface="Calibri 本文"/>
            </a:endParaRPr>
          </a:p>
        </p:txBody>
      </p:sp>
      <p:pic>
        <p:nvPicPr>
          <p:cNvPr id="12" name="図 11" descr="テキスト&#10;&#10;自動的に生成された説明">
            <a:extLst>
              <a:ext uri="{FF2B5EF4-FFF2-40B4-BE49-F238E27FC236}">
                <a16:creationId xmlns:a16="http://schemas.microsoft.com/office/drawing/2014/main" id="{FB96C3A3-3634-E894-290B-F67AF2A472F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064" y="1521583"/>
            <a:ext cx="2830906" cy="713389"/>
          </a:xfrm>
          <a:prstGeom prst="rect">
            <a:avLst/>
          </a:prstGeom>
        </p:spPr>
      </p:pic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9682D31A-FB7D-1E9D-8E0B-0AF4793550F8}"/>
              </a:ext>
            </a:extLst>
          </p:cNvPr>
          <p:cNvGrpSpPr/>
          <p:nvPr userDrawn="1"/>
        </p:nvGrpSpPr>
        <p:grpSpPr>
          <a:xfrm>
            <a:off x="2494406" y="6386432"/>
            <a:ext cx="856824" cy="400110"/>
            <a:chOff x="9028386" y="884258"/>
            <a:chExt cx="856824" cy="400110"/>
          </a:xfrm>
        </p:grpSpPr>
        <p:sp>
          <p:nvSpPr>
            <p:cNvPr id="14" name="フリーフォーム: 図形 13">
              <a:extLst>
                <a:ext uri="{FF2B5EF4-FFF2-40B4-BE49-F238E27FC236}">
                  <a16:creationId xmlns:a16="http://schemas.microsoft.com/office/drawing/2014/main" id="{ECB48BA8-7D6B-F2C0-C396-1D4F16CB00EA}"/>
                </a:ext>
              </a:extLst>
            </p:cNvPr>
            <p:cNvSpPr/>
            <p:nvPr/>
          </p:nvSpPr>
          <p:spPr>
            <a:xfrm>
              <a:off x="9028386" y="908311"/>
              <a:ext cx="75698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D4DB8180-9A2B-B624-E7D2-8C4BC08A72F8}"/>
                </a:ext>
              </a:extLst>
            </p:cNvPr>
            <p:cNvSpPr txBox="1"/>
            <p:nvPr/>
          </p:nvSpPr>
          <p:spPr>
            <a:xfrm>
              <a:off x="9028386" y="884258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1101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2FAD23D1-0BB9-3DC9-5A39-5ED255FDF3CE}"/>
              </a:ext>
            </a:extLst>
          </p:cNvPr>
          <p:cNvSpPr/>
          <p:nvPr userDrawn="1"/>
        </p:nvSpPr>
        <p:spPr>
          <a:xfrm>
            <a:off x="49308" y="4552756"/>
            <a:ext cx="1710042" cy="1673665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196D083-1AE5-48B2-5FBC-71D122EACB64}"/>
              </a:ext>
            </a:extLst>
          </p:cNvPr>
          <p:cNvSpPr txBox="1"/>
          <p:nvPr userDrawn="1"/>
        </p:nvSpPr>
        <p:spPr>
          <a:xfrm>
            <a:off x="246930" y="4352240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D14A2EF5-F3F8-CEAD-B1EF-6E683703D26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8205" y="6262737"/>
            <a:ext cx="352558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</a:t>
            </a:r>
            <a:endParaRPr kumimoji="0" lang="en-US" altLang="ja-JP" sz="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ページにてご確認ください。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34A1AA02-32DC-D562-E233-35AF941FC14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0919" y="5321826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41311A0D-03E1-E33A-4E7C-7165B709844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26570" y="5640632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12">
            <a:extLst>
              <a:ext uri="{FF2B5EF4-FFF2-40B4-BE49-F238E27FC236}">
                <a16:creationId xmlns:a16="http://schemas.microsoft.com/office/drawing/2014/main" id="{AA09D9D1-4C8F-FC56-D902-7B9B670B895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8505" y="5972082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6B1F4B7C-67FB-A707-E687-19DA689E4A5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58458" y="4974932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12">
            <a:extLst>
              <a:ext uri="{FF2B5EF4-FFF2-40B4-BE49-F238E27FC236}">
                <a16:creationId xmlns:a16="http://schemas.microsoft.com/office/drawing/2014/main" id="{AC8C997A-EBEB-E53C-C768-9B69F67643A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4986674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12">
            <a:extLst>
              <a:ext uri="{FF2B5EF4-FFF2-40B4-BE49-F238E27FC236}">
                <a16:creationId xmlns:a16="http://schemas.microsoft.com/office/drawing/2014/main" id="{11B46727-7E73-92D9-450C-0AD7C61772B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1493" y="4690794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4829838C-AF38-0A5C-EA83-98760E312DC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12052" y="4974933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7D5803F3-E636-4F6B-4E8E-1020F689E4C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5315526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12">
            <a:extLst>
              <a:ext uri="{FF2B5EF4-FFF2-40B4-BE49-F238E27FC236}">
                <a16:creationId xmlns:a16="http://schemas.microsoft.com/office/drawing/2014/main" id="{F4BEDF94-F29F-DE39-8DF1-30DDA4497AF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8" y="4690794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12">
            <a:extLst>
              <a:ext uri="{FF2B5EF4-FFF2-40B4-BE49-F238E27FC236}">
                <a16:creationId xmlns:a16="http://schemas.microsoft.com/office/drawing/2014/main" id="{05CCED6E-83B5-EB3F-3673-AE78BE27BE6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06055" y="5616362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9" name="グラフィックス 28">
            <a:extLst>
              <a:ext uri="{FF2B5EF4-FFF2-40B4-BE49-F238E27FC236}">
                <a16:creationId xmlns:a16="http://schemas.microsoft.com/office/drawing/2014/main" id="{D578B670-7BB7-5D8D-7774-F8E9A3FDC81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59438" y="5733316"/>
            <a:ext cx="168117" cy="142253"/>
          </a:xfrm>
          <a:prstGeom prst="rect">
            <a:avLst/>
          </a:prstGeom>
        </p:spPr>
      </p:pic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F0F43EB0-039C-BB26-2317-768BE4DA9DB7}"/>
              </a:ext>
            </a:extLst>
          </p:cNvPr>
          <p:cNvGrpSpPr/>
          <p:nvPr userDrawn="1"/>
        </p:nvGrpSpPr>
        <p:grpSpPr>
          <a:xfrm>
            <a:off x="3845493" y="6392325"/>
            <a:ext cx="856824" cy="400110"/>
            <a:chOff x="9028386" y="884258"/>
            <a:chExt cx="856824" cy="400110"/>
          </a:xfrm>
        </p:grpSpPr>
        <p:sp>
          <p:nvSpPr>
            <p:cNvPr id="31" name="フリーフォーム: 図形 30">
              <a:extLst>
                <a:ext uri="{FF2B5EF4-FFF2-40B4-BE49-F238E27FC236}">
                  <a16:creationId xmlns:a16="http://schemas.microsoft.com/office/drawing/2014/main" id="{43D683AE-6692-0464-7679-6A46BDE74766}"/>
                </a:ext>
              </a:extLst>
            </p:cNvPr>
            <p:cNvSpPr/>
            <p:nvPr/>
          </p:nvSpPr>
          <p:spPr>
            <a:xfrm>
              <a:off x="9028386" y="908311"/>
              <a:ext cx="75698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5563527A-5FC6-399F-1FA1-1E9D6F045803}"/>
                </a:ext>
              </a:extLst>
            </p:cNvPr>
            <p:cNvSpPr txBox="1"/>
            <p:nvPr/>
          </p:nvSpPr>
          <p:spPr>
            <a:xfrm>
              <a:off x="9028386" y="884258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1102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CB58774D-C7E1-9E2B-AAD4-D55F52A11C07}"/>
              </a:ext>
            </a:extLst>
          </p:cNvPr>
          <p:cNvGrpSpPr/>
          <p:nvPr userDrawn="1"/>
        </p:nvGrpSpPr>
        <p:grpSpPr>
          <a:xfrm>
            <a:off x="5163239" y="6410485"/>
            <a:ext cx="856824" cy="400110"/>
            <a:chOff x="9028386" y="884258"/>
            <a:chExt cx="856824" cy="400110"/>
          </a:xfrm>
        </p:grpSpPr>
        <p:sp>
          <p:nvSpPr>
            <p:cNvPr id="34" name="フリーフォーム: 図形 33">
              <a:extLst>
                <a:ext uri="{FF2B5EF4-FFF2-40B4-BE49-F238E27FC236}">
                  <a16:creationId xmlns:a16="http://schemas.microsoft.com/office/drawing/2014/main" id="{4625481D-D90E-740B-5ADE-445FF13D71D4}"/>
                </a:ext>
              </a:extLst>
            </p:cNvPr>
            <p:cNvSpPr/>
            <p:nvPr/>
          </p:nvSpPr>
          <p:spPr>
            <a:xfrm>
              <a:off x="9028386" y="908311"/>
              <a:ext cx="75698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E9761740-8A6A-E808-50A0-0AA513A5C676}"/>
                </a:ext>
              </a:extLst>
            </p:cNvPr>
            <p:cNvSpPr txBox="1"/>
            <p:nvPr/>
          </p:nvSpPr>
          <p:spPr>
            <a:xfrm>
              <a:off x="9028386" y="884258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1103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F8CC33EC-6991-1653-BE89-44A7221B49DD}"/>
              </a:ext>
            </a:extLst>
          </p:cNvPr>
          <p:cNvGrpSpPr/>
          <p:nvPr userDrawn="1"/>
        </p:nvGrpSpPr>
        <p:grpSpPr>
          <a:xfrm>
            <a:off x="6514326" y="6416378"/>
            <a:ext cx="856824" cy="400110"/>
            <a:chOff x="9028386" y="884258"/>
            <a:chExt cx="856824" cy="400110"/>
          </a:xfrm>
        </p:grpSpPr>
        <p:sp>
          <p:nvSpPr>
            <p:cNvPr id="37" name="フリーフォーム: 図形 36">
              <a:extLst>
                <a:ext uri="{FF2B5EF4-FFF2-40B4-BE49-F238E27FC236}">
                  <a16:creationId xmlns:a16="http://schemas.microsoft.com/office/drawing/2014/main" id="{A237A8FE-9448-C4FC-3BAB-A4D17F276323}"/>
                </a:ext>
              </a:extLst>
            </p:cNvPr>
            <p:cNvSpPr/>
            <p:nvPr/>
          </p:nvSpPr>
          <p:spPr>
            <a:xfrm>
              <a:off x="9028386" y="908311"/>
              <a:ext cx="75698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0873003A-B726-84FD-E2F7-02DA8EF0FA93}"/>
                </a:ext>
              </a:extLst>
            </p:cNvPr>
            <p:cNvSpPr txBox="1"/>
            <p:nvPr/>
          </p:nvSpPr>
          <p:spPr>
            <a:xfrm>
              <a:off x="9028386" y="884258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1104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9BEEE67D-C8DB-2975-2C0D-378C73EA58E2}"/>
              </a:ext>
            </a:extLst>
          </p:cNvPr>
          <p:cNvGrpSpPr/>
          <p:nvPr userDrawn="1"/>
        </p:nvGrpSpPr>
        <p:grpSpPr>
          <a:xfrm>
            <a:off x="7871463" y="6410485"/>
            <a:ext cx="856824" cy="400110"/>
            <a:chOff x="9028386" y="884258"/>
            <a:chExt cx="856824" cy="400110"/>
          </a:xfrm>
        </p:grpSpPr>
        <p:sp>
          <p:nvSpPr>
            <p:cNvPr id="40" name="フリーフォーム: 図形 39">
              <a:extLst>
                <a:ext uri="{FF2B5EF4-FFF2-40B4-BE49-F238E27FC236}">
                  <a16:creationId xmlns:a16="http://schemas.microsoft.com/office/drawing/2014/main" id="{E05D0F04-36A1-D0C2-2EDD-014CF9312654}"/>
                </a:ext>
              </a:extLst>
            </p:cNvPr>
            <p:cNvSpPr/>
            <p:nvPr/>
          </p:nvSpPr>
          <p:spPr>
            <a:xfrm>
              <a:off x="9028386" y="908311"/>
              <a:ext cx="75698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730293EE-B9B2-0AF4-4266-ACA15BCD4C50}"/>
                </a:ext>
              </a:extLst>
            </p:cNvPr>
            <p:cNvSpPr txBox="1"/>
            <p:nvPr/>
          </p:nvSpPr>
          <p:spPr>
            <a:xfrm>
              <a:off x="9028386" y="884258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1105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9E15C713-3123-2C9F-473B-6E20D6DF0BFF}"/>
              </a:ext>
            </a:extLst>
          </p:cNvPr>
          <p:cNvGrpSpPr/>
          <p:nvPr userDrawn="1"/>
        </p:nvGrpSpPr>
        <p:grpSpPr>
          <a:xfrm>
            <a:off x="8947893" y="4383017"/>
            <a:ext cx="856824" cy="400110"/>
            <a:chOff x="9028386" y="884258"/>
            <a:chExt cx="856824" cy="400110"/>
          </a:xfrm>
        </p:grpSpPr>
        <p:sp>
          <p:nvSpPr>
            <p:cNvPr id="43" name="フリーフォーム: 図形 42">
              <a:extLst>
                <a:ext uri="{FF2B5EF4-FFF2-40B4-BE49-F238E27FC236}">
                  <a16:creationId xmlns:a16="http://schemas.microsoft.com/office/drawing/2014/main" id="{D007F620-4BF1-9F77-95E0-847CBDA01ECA}"/>
                </a:ext>
              </a:extLst>
            </p:cNvPr>
            <p:cNvSpPr/>
            <p:nvPr/>
          </p:nvSpPr>
          <p:spPr>
            <a:xfrm>
              <a:off x="9028386" y="908311"/>
              <a:ext cx="75698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60E1AD67-5D06-11E9-F2BC-51120FBE2E96}"/>
                </a:ext>
              </a:extLst>
            </p:cNvPr>
            <p:cNvSpPr txBox="1"/>
            <p:nvPr/>
          </p:nvSpPr>
          <p:spPr>
            <a:xfrm>
              <a:off x="9028386" y="884258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1106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1027ABD9-B87F-EA23-F6E4-C2A91942A6A5}"/>
              </a:ext>
            </a:extLst>
          </p:cNvPr>
          <p:cNvGrpSpPr/>
          <p:nvPr userDrawn="1"/>
        </p:nvGrpSpPr>
        <p:grpSpPr>
          <a:xfrm>
            <a:off x="6731115" y="2362508"/>
            <a:ext cx="856824" cy="400110"/>
            <a:chOff x="9028386" y="884258"/>
            <a:chExt cx="856824" cy="400110"/>
          </a:xfrm>
        </p:grpSpPr>
        <p:sp>
          <p:nvSpPr>
            <p:cNvPr id="46" name="フリーフォーム: 図形 45">
              <a:extLst>
                <a:ext uri="{FF2B5EF4-FFF2-40B4-BE49-F238E27FC236}">
                  <a16:creationId xmlns:a16="http://schemas.microsoft.com/office/drawing/2014/main" id="{08AEFAAF-8299-1223-47EF-1148F8006DD8}"/>
                </a:ext>
              </a:extLst>
            </p:cNvPr>
            <p:cNvSpPr/>
            <p:nvPr/>
          </p:nvSpPr>
          <p:spPr>
            <a:xfrm>
              <a:off x="9028386" y="908311"/>
              <a:ext cx="75698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1DA95720-5B61-350B-9351-B974F8363C9E}"/>
                </a:ext>
              </a:extLst>
            </p:cNvPr>
            <p:cNvSpPr txBox="1"/>
            <p:nvPr/>
          </p:nvSpPr>
          <p:spPr>
            <a:xfrm>
              <a:off x="9028386" y="884258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1107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87409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52E880EE-D0D5-31A7-F1C8-49CDBCEDC2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181318" y="5874200"/>
            <a:ext cx="428841" cy="130938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D0B96FA6-53CE-DE63-8920-10392A1C67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92" y="6041334"/>
            <a:ext cx="400089" cy="171217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5E493836-245B-EC1A-9B28-D90E076322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751648" y="5659254"/>
            <a:ext cx="400089" cy="171217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F2D038EB-D89F-345B-3323-E8A5A46224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037301" y="5854060"/>
            <a:ext cx="400089" cy="17121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763440B7-99E4-8859-2B9B-47C60C23717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469371" y="5854060"/>
            <a:ext cx="400089" cy="171217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139EA043-A500-5359-6D87-4AFC2D6272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562827" y="5874200"/>
            <a:ext cx="428841" cy="130938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623AD6C5-FE8B-9246-F6BF-9621C00406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5101" y="6041334"/>
            <a:ext cx="400089" cy="171217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772A3AB3-95B1-0BFC-5444-B314F2C1AF2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133157" y="5659254"/>
            <a:ext cx="400089" cy="171217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97CE757D-46FB-241F-E7B0-DC55EE210A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418810" y="5854060"/>
            <a:ext cx="400089" cy="171217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1C27FEC1-191C-8144-2E55-ACF5077A67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850880" y="5854060"/>
            <a:ext cx="400089" cy="171217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5724D37D-3455-CB71-CB22-ECCB2810CDE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856217" y="5874200"/>
            <a:ext cx="428841" cy="130938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B65DD001-F3AD-3E9F-3F24-0D2473D83D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8491" y="6041334"/>
            <a:ext cx="400089" cy="171217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743B1753-9281-6FB5-B37D-A25BD6EB6C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426547" y="5659254"/>
            <a:ext cx="400089" cy="171217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7AD16F68-1016-E8BD-58A9-C444C83DB3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712200" y="5854060"/>
            <a:ext cx="400089" cy="171217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B994170F-6BC9-B19B-5082-A0572CEEE3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44270" y="5854060"/>
            <a:ext cx="400089" cy="171217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3C58E085-94AE-324B-1578-045DDF1F6F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244962" y="5874199"/>
            <a:ext cx="428841" cy="130938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D853C2A8-9506-2ED9-A863-04551D6FFAA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7236" y="6041333"/>
            <a:ext cx="400089" cy="171217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A23D1351-F23A-AA53-D44C-4483101C55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815292" y="5659253"/>
            <a:ext cx="400089" cy="171217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841ED059-FA79-1703-20AF-2BA95CC9814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100945" y="5854059"/>
            <a:ext cx="400089" cy="171217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4FA3205B-0D22-4215-DD3F-7C491C19696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533015" y="5854059"/>
            <a:ext cx="400089" cy="171217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38C992CB-64DE-F238-2776-151F645702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568963" y="5843745"/>
            <a:ext cx="428841" cy="130938"/>
          </a:xfrm>
          <a:prstGeom prst="rect">
            <a:avLst/>
          </a:prstGeom>
        </p:spPr>
      </p:pic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F0034167-53FD-88B1-A4C2-61BB9F8B38FB}"/>
              </a:ext>
            </a:extLst>
          </p:cNvPr>
          <p:cNvGrpSpPr/>
          <p:nvPr/>
        </p:nvGrpSpPr>
        <p:grpSpPr>
          <a:xfrm rot="10800000">
            <a:off x="7834462" y="5647936"/>
            <a:ext cx="739147" cy="553297"/>
            <a:chOff x="7732469" y="5644877"/>
            <a:chExt cx="739147" cy="553297"/>
          </a:xfrm>
        </p:grpSpPr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5CE2F698-E80C-1DFC-FEAB-2BC889C944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02254" y="6026957"/>
              <a:ext cx="400089" cy="171217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046C7966-CFD2-43C1-7455-1A077653C82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900310" y="5644877"/>
              <a:ext cx="400089" cy="171217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D658C2C5-18CA-635F-95E5-3C14B2A2C7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185963" y="5839683"/>
              <a:ext cx="400089" cy="171217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17CA6FAD-9E35-65DE-90DE-B597A90DA7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618033" y="5839683"/>
              <a:ext cx="400089" cy="171217"/>
            </a:xfrm>
            <a:prstGeom prst="rect">
              <a:avLst/>
            </a:prstGeom>
          </p:spPr>
        </p:pic>
      </p:grpSp>
      <p:pic>
        <p:nvPicPr>
          <p:cNvPr id="42" name="図 41">
            <a:extLst>
              <a:ext uri="{FF2B5EF4-FFF2-40B4-BE49-F238E27FC236}">
                <a16:creationId xmlns:a16="http://schemas.microsoft.com/office/drawing/2014/main" id="{43492C49-1B01-62CD-74C7-6748255018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9875" y="5087375"/>
            <a:ext cx="428841" cy="130938"/>
          </a:xfrm>
          <a:prstGeom prst="rect">
            <a:avLst/>
          </a:prstGeom>
        </p:spPr>
      </p:pic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3A9F34F6-2520-D66E-1EA5-A7E9A4626430}"/>
              </a:ext>
            </a:extLst>
          </p:cNvPr>
          <p:cNvGrpSpPr/>
          <p:nvPr/>
        </p:nvGrpSpPr>
        <p:grpSpPr>
          <a:xfrm rot="16200000">
            <a:off x="8182276" y="4377048"/>
            <a:ext cx="739147" cy="553297"/>
            <a:chOff x="7732469" y="5644877"/>
            <a:chExt cx="739147" cy="553297"/>
          </a:xfrm>
        </p:grpSpPr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42E1B998-C76E-B87F-DE83-D61C3B81431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02254" y="6026957"/>
              <a:ext cx="400089" cy="171217"/>
            </a:xfrm>
            <a:prstGeom prst="rect">
              <a:avLst/>
            </a:prstGeom>
          </p:spPr>
        </p:pic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081526CC-1DA6-8577-5FB5-F1887CA100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900310" y="5644877"/>
              <a:ext cx="400089" cy="171217"/>
            </a:xfrm>
            <a:prstGeom prst="rect">
              <a:avLst/>
            </a:prstGeom>
          </p:spPr>
        </p:pic>
        <p:pic>
          <p:nvPicPr>
            <p:cNvPr id="46" name="図 45">
              <a:extLst>
                <a:ext uri="{FF2B5EF4-FFF2-40B4-BE49-F238E27FC236}">
                  <a16:creationId xmlns:a16="http://schemas.microsoft.com/office/drawing/2014/main" id="{C0789CE5-22AE-6B7C-EB95-D08CC0F0452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185963" y="5839683"/>
              <a:ext cx="400089" cy="171217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4B88D1AE-FB7F-6E39-36E6-266A77C0CDF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618033" y="5839683"/>
              <a:ext cx="400089" cy="171217"/>
            </a:xfrm>
            <a:prstGeom prst="rect">
              <a:avLst/>
            </a:prstGeom>
          </p:spPr>
        </p:pic>
      </p:grpSp>
      <p:cxnSp>
        <p:nvCxnSpPr>
          <p:cNvPr id="97" name="直線コネクタ 96">
            <a:extLst>
              <a:ext uri="{FF2B5EF4-FFF2-40B4-BE49-F238E27FC236}">
                <a16:creationId xmlns:a16="http://schemas.microsoft.com/office/drawing/2014/main" id="{8A835FA2-3161-7D9F-D765-B73B36C05654}"/>
              </a:ext>
            </a:extLst>
          </p:cNvPr>
          <p:cNvCxnSpPr/>
          <p:nvPr/>
        </p:nvCxnSpPr>
        <p:spPr>
          <a:xfrm>
            <a:off x="5000750" y="2967045"/>
            <a:ext cx="33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>
            <a:extLst>
              <a:ext uri="{FF2B5EF4-FFF2-40B4-BE49-F238E27FC236}">
                <a16:creationId xmlns:a16="http://schemas.microsoft.com/office/drawing/2014/main" id="{AFE6F9DF-A146-F420-7C83-36815DBE0E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336" y="2736346"/>
            <a:ext cx="428841" cy="130938"/>
          </a:xfrm>
          <a:prstGeom prst="rect">
            <a:avLst/>
          </a:prstGeom>
        </p:spPr>
      </p:pic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82FA715D-C68E-FD23-2F83-27DAA0806ED4}"/>
              </a:ext>
            </a:extLst>
          </p:cNvPr>
          <p:cNvGrpSpPr/>
          <p:nvPr/>
        </p:nvGrpSpPr>
        <p:grpSpPr>
          <a:xfrm rot="16200000">
            <a:off x="6694940" y="3100672"/>
            <a:ext cx="739147" cy="553297"/>
            <a:chOff x="7732469" y="5644877"/>
            <a:chExt cx="739147" cy="553297"/>
          </a:xfrm>
        </p:grpSpPr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105FEDFF-3B96-E115-96B4-6631F77B8A4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02254" y="6026957"/>
              <a:ext cx="400089" cy="171217"/>
            </a:xfrm>
            <a:prstGeom prst="rect">
              <a:avLst/>
            </a:prstGeom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2AC1B5EB-2482-296C-EE31-5A7C0A16058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900310" y="5644877"/>
              <a:ext cx="400089" cy="171217"/>
            </a:xfrm>
            <a:prstGeom prst="rect">
              <a:avLst/>
            </a:prstGeom>
          </p:spPr>
        </p:pic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4994F249-2913-5863-9CD7-D5DEF6BDC3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185963" y="5839683"/>
              <a:ext cx="400089" cy="171217"/>
            </a:xfrm>
            <a:prstGeom prst="rect">
              <a:avLst/>
            </a:prstGeom>
          </p:spPr>
        </p:pic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F50708EA-6B81-DAA7-FDCD-01E6DA1930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618033" y="5839683"/>
              <a:ext cx="400089" cy="171217"/>
            </a:xfrm>
            <a:prstGeom prst="rect">
              <a:avLst/>
            </a:prstGeom>
          </p:spPr>
        </p:pic>
      </p:grpSp>
      <p:pic>
        <p:nvPicPr>
          <p:cNvPr id="53" name="図 52">
            <a:extLst>
              <a:ext uri="{FF2B5EF4-FFF2-40B4-BE49-F238E27FC236}">
                <a16:creationId xmlns:a16="http://schemas.microsoft.com/office/drawing/2014/main" id="{C6514902-0C54-78FA-5839-0D461900E25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62" y="6076304"/>
            <a:ext cx="422548" cy="118920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F89F25C1-9D2F-A00C-8822-B8CDD661A86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85" y="5111918"/>
            <a:ext cx="399074" cy="159404"/>
          </a:xfrm>
          <a:prstGeom prst="rect">
            <a:avLst/>
          </a:prstGeom>
        </p:spPr>
      </p:pic>
      <p:pic>
        <p:nvPicPr>
          <p:cNvPr id="64" name="図 63">
            <a:extLst>
              <a:ext uri="{FF2B5EF4-FFF2-40B4-BE49-F238E27FC236}">
                <a16:creationId xmlns:a16="http://schemas.microsoft.com/office/drawing/2014/main" id="{E3E1540B-65FC-AE54-0E76-A0B797E0757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05" y="5438171"/>
            <a:ext cx="399074" cy="164464"/>
          </a:xfrm>
          <a:prstGeom prst="rect">
            <a:avLst/>
          </a:prstGeom>
        </p:spPr>
      </p:pic>
      <p:pic>
        <p:nvPicPr>
          <p:cNvPr id="65" name="図 64">
            <a:extLst>
              <a:ext uri="{FF2B5EF4-FFF2-40B4-BE49-F238E27FC236}">
                <a16:creationId xmlns:a16="http://schemas.microsoft.com/office/drawing/2014/main" id="{109CCDAD-B9F3-BB40-9891-3B33AB19A56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85" y="4803688"/>
            <a:ext cx="399074" cy="159404"/>
          </a:xfrm>
          <a:prstGeom prst="rect">
            <a:avLst/>
          </a:prstGeom>
        </p:spPr>
      </p:pic>
      <p:pic>
        <p:nvPicPr>
          <p:cNvPr id="72" name="図 71">
            <a:extLst>
              <a:ext uri="{FF2B5EF4-FFF2-40B4-BE49-F238E27FC236}">
                <a16:creationId xmlns:a16="http://schemas.microsoft.com/office/drawing/2014/main" id="{B8F8B150-6731-14F8-E8AD-D619D0B8CE7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442" y="5090503"/>
            <a:ext cx="114766" cy="103739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F3C063C9-FAB6-64EC-03E7-444BC15A2FA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78" y="4812927"/>
            <a:ext cx="399073" cy="96148"/>
          </a:xfrm>
          <a:prstGeom prst="rect">
            <a:avLst/>
          </a:prstGeom>
        </p:spPr>
      </p:pic>
      <p:pic>
        <p:nvPicPr>
          <p:cNvPr id="74" name="図 73">
            <a:extLst>
              <a:ext uri="{FF2B5EF4-FFF2-40B4-BE49-F238E27FC236}">
                <a16:creationId xmlns:a16="http://schemas.microsoft.com/office/drawing/2014/main" id="{017B792F-5679-B09F-C535-EA22D1218C0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427" y="5721800"/>
            <a:ext cx="586874" cy="189767"/>
          </a:xfrm>
          <a:prstGeom prst="rect">
            <a:avLst/>
          </a:prstGeom>
        </p:spPr>
      </p:pic>
      <p:pic>
        <p:nvPicPr>
          <p:cNvPr id="75" name="図 74">
            <a:extLst>
              <a:ext uri="{FF2B5EF4-FFF2-40B4-BE49-F238E27FC236}">
                <a16:creationId xmlns:a16="http://schemas.microsoft.com/office/drawing/2014/main" id="{7D3FC107-4DEF-6C46-D92A-22BE97D5418E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325" y="5087818"/>
            <a:ext cx="133026" cy="108799"/>
          </a:xfrm>
          <a:prstGeom prst="rect">
            <a:avLst/>
          </a:prstGeom>
        </p:spPr>
      </p:pic>
      <p:pic>
        <p:nvPicPr>
          <p:cNvPr id="76" name="図 75">
            <a:extLst>
              <a:ext uri="{FF2B5EF4-FFF2-40B4-BE49-F238E27FC236}">
                <a16:creationId xmlns:a16="http://schemas.microsoft.com/office/drawing/2014/main" id="{BFAE741C-B93B-59F0-59E2-C97A7A97FBD4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892" y="5448638"/>
            <a:ext cx="130654" cy="9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777904"/>
      </p:ext>
    </p:extLst>
  </p:cSld>
  <p:clrMapOvr>
    <a:masterClrMapping/>
  </p:clrMapOvr>
</p:sld>
</file>

<file path=ppt/theme/theme1.xml><?xml version="1.0" encoding="utf-8"?>
<a:theme xmlns:a="http://schemas.openxmlformats.org/drawingml/2006/main" name="14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2832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Calibri 本文</vt:lpstr>
      <vt:lpstr>游ゴシック</vt:lpstr>
      <vt:lpstr>Arial</vt:lpstr>
      <vt:lpstr>Calibri</vt:lpstr>
      <vt:lpstr>14_デザインの設定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渡辺 忠明</cp:lastModifiedBy>
  <cp:revision>201</cp:revision>
  <cp:lastPrinted>2024-05-20T05:52:18Z</cp:lastPrinted>
  <dcterms:created xsi:type="dcterms:W3CDTF">2017-02-16T14:19:57Z</dcterms:created>
  <dcterms:modified xsi:type="dcterms:W3CDTF">2024-05-30T05:36:43Z</dcterms:modified>
</cp:coreProperties>
</file>