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171"/>
    <a:srgbClr val="B2B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5214" autoAdjust="0"/>
  </p:normalViewPr>
  <p:slideViewPr>
    <p:cSldViewPr snapToGrid="0">
      <p:cViewPr varScale="1">
        <p:scale>
          <a:sx n="78" d="100"/>
          <a:sy n="78" d="100"/>
        </p:scale>
        <p:origin x="157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06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BF53F2-F63E-7260-AD40-95D2ADF02C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FCC5A0-13A5-C924-2102-24490E8A41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5EE9C-8EF3-4D47-8FE7-71C4BD99C7FA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ED3C37-E545-A29E-AF97-462D4316B5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2CAE34-92EA-0149-8520-96ECBCB68A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8BB6D-FDC4-4F52-B46F-82F0F9EF4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261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9F79D5-3FAF-11B1-AD56-48655E2D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44F09BD8-B99F-4F4E-8787-A695A6F864A6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69B3E8-B634-A0FB-1B2C-555F665AB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F0DC79-8993-507B-0019-9597FCB9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9EA12BF0-8D98-43DD-91EA-134639070B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80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図 59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68AB0C0-6FC8-0233-C010-3754A024EA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0871" y="416346"/>
            <a:ext cx="11012986" cy="6614182"/>
          </a:xfrm>
          <a:prstGeom prst="rect">
            <a:avLst/>
          </a:prstGeom>
        </p:spPr>
      </p:pic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C625B3C2-8AF2-D145-122C-2A05DE0FF1BF}"/>
              </a:ext>
            </a:extLst>
          </p:cNvPr>
          <p:cNvSpPr/>
          <p:nvPr userDrawn="1"/>
        </p:nvSpPr>
        <p:spPr>
          <a:xfrm>
            <a:off x="36646" y="1722483"/>
            <a:ext cx="1596841" cy="187724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C7E91C0-F203-84DF-DCAB-4C512FB2D9B0}"/>
              </a:ext>
            </a:extLst>
          </p:cNvPr>
          <p:cNvSpPr txBox="1"/>
          <p:nvPr userDrawn="1"/>
        </p:nvSpPr>
        <p:spPr>
          <a:xfrm>
            <a:off x="172949" y="152196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717696-B35C-9E40-FFC3-44E6933C2C66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A7D9D2C-8399-C8C8-467A-A969220952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421" y="3668093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817D200F-DDF8-B09E-595A-FC1B1C7666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1080" y="255937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3F6E1200-3406-81AE-7598-6078033F7E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6731" y="2860421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7E7F39EF-06C9-A6A2-B18B-CF40C69023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9654" y="286042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F250547-63E8-791F-DDEA-69640D23D8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8619" y="2212477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DFA8A-6719-5016-EFAD-31E4F0A38A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9908" y="222421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C74080D-7DFE-82C7-3A6C-0DEC9551B2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1654" y="192833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3A7B8254-F232-D995-6B06-097589CA0D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2213" y="2212478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EC61DE84-D9F2-3B0C-765C-45795D9D0F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9908" y="255307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6FA43686-12A5-4AF3-893A-079A7A25D9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9909" y="192833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DDF8549C-8845-798A-3217-B568081771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90507" y="3226538"/>
            <a:ext cx="846386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スライドパーテーション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D099AE4-2E8D-D5E0-2A3C-F944DF4A0A02}"/>
              </a:ext>
            </a:extLst>
          </p:cNvPr>
          <p:cNvSpPr txBox="1"/>
          <p:nvPr userDrawn="1"/>
        </p:nvSpPr>
        <p:spPr>
          <a:xfrm>
            <a:off x="315323" y="227233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6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" name="図 1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EE30D09E-30FF-275D-3759-B256E8D90D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41" y="6257867"/>
            <a:ext cx="2149905" cy="531849"/>
          </a:xfrm>
          <a:prstGeom prst="rect">
            <a:avLst/>
          </a:prstGeom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CAA3CA58-3525-91E3-A049-748F1F967CCC}"/>
              </a:ext>
            </a:extLst>
          </p:cNvPr>
          <p:cNvCxnSpPr>
            <a:cxnSpLocks/>
          </p:cNvCxnSpPr>
          <p:nvPr userDrawn="1"/>
        </p:nvCxnSpPr>
        <p:spPr>
          <a:xfrm>
            <a:off x="430381" y="3483864"/>
            <a:ext cx="728519" cy="0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2">
            <a:extLst>
              <a:ext uri="{FF2B5EF4-FFF2-40B4-BE49-F238E27FC236}">
                <a16:creationId xmlns:a16="http://schemas.microsoft.com/office/drawing/2014/main" id="{FE59D2A1-7256-D513-0B1F-97D6AEC0BE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21339" y="331983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（移動可）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70F7F1A0-D4D0-5BFE-0BA9-4BAF2BC50207}"/>
              </a:ext>
            </a:extLst>
          </p:cNvPr>
          <p:cNvGrpSpPr/>
          <p:nvPr userDrawn="1"/>
        </p:nvGrpSpPr>
        <p:grpSpPr>
          <a:xfrm>
            <a:off x="9004484" y="6288292"/>
            <a:ext cx="901516" cy="400110"/>
            <a:chOff x="9028386" y="898917"/>
            <a:chExt cx="901516" cy="400110"/>
          </a:xfrm>
        </p:grpSpPr>
        <p:sp>
          <p:nvSpPr>
            <p:cNvPr id="22" name="フリーフォーム: 図形 21">
              <a:extLst>
                <a:ext uri="{FF2B5EF4-FFF2-40B4-BE49-F238E27FC236}">
                  <a16:creationId xmlns:a16="http://schemas.microsoft.com/office/drawing/2014/main" id="{C70A9361-5F2D-E58B-4DDE-60A58B8C485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3819E4F-755D-80AA-7F37-A3D5C88DF04D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605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C435A54-B0D1-420E-1A4E-A9FAD59B5D8B}"/>
              </a:ext>
            </a:extLst>
          </p:cNvPr>
          <p:cNvGrpSpPr/>
          <p:nvPr userDrawn="1"/>
        </p:nvGrpSpPr>
        <p:grpSpPr>
          <a:xfrm>
            <a:off x="581185" y="4072517"/>
            <a:ext cx="901516" cy="400110"/>
            <a:chOff x="9028386" y="898917"/>
            <a:chExt cx="901516" cy="400110"/>
          </a:xfrm>
        </p:grpSpPr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513F2C8E-E108-0131-9699-91560B910B13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93D674C-D383-5075-55D1-A678457E735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603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1055E83D-8CCE-423E-516F-6972021F37F4}"/>
              </a:ext>
            </a:extLst>
          </p:cNvPr>
          <p:cNvGrpSpPr/>
          <p:nvPr userDrawn="1"/>
        </p:nvGrpSpPr>
        <p:grpSpPr>
          <a:xfrm>
            <a:off x="1732490" y="2756271"/>
            <a:ext cx="901516" cy="400110"/>
            <a:chOff x="9028386" y="898917"/>
            <a:chExt cx="901516" cy="400110"/>
          </a:xfrm>
        </p:grpSpPr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A079BF15-CD85-CAFA-5CD0-0B746E92870F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36BEF391-0E49-3527-7B1F-B09E137BF2F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602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B5912AB1-AAF2-38FB-BEB4-61AC4970C0CE}"/>
              </a:ext>
            </a:extLst>
          </p:cNvPr>
          <p:cNvGrpSpPr/>
          <p:nvPr userDrawn="1"/>
        </p:nvGrpSpPr>
        <p:grpSpPr>
          <a:xfrm>
            <a:off x="2042529" y="6088237"/>
            <a:ext cx="901516" cy="400110"/>
            <a:chOff x="9028386" y="898917"/>
            <a:chExt cx="901516" cy="400110"/>
          </a:xfrm>
        </p:grpSpPr>
        <p:sp>
          <p:nvSpPr>
            <p:cNvPr id="58" name="フリーフォーム: 図形 57">
              <a:extLst>
                <a:ext uri="{FF2B5EF4-FFF2-40B4-BE49-F238E27FC236}">
                  <a16:creationId xmlns:a16="http://schemas.microsoft.com/office/drawing/2014/main" id="{0B8F76D5-215A-9A33-F9AD-A149400B51E6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4375BFF6-2E93-A4B3-2551-504E60D56E8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604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B2420A53-A1D4-0CAF-3F55-E7F4D65FF765}"/>
              </a:ext>
            </a:extLst>
          </p:cNvPr>
          <p:cNvGrpSpPr/>
          <p:nvPr userDrawn="1"/>
        </p:nvGrpSpPr>
        <p:grpSpPr>
          <a:xfrm>
            <a:off x="8182876" y="735818"/>
            <a:ext cx="901517" cy="400110"/>
            <a:chOff x="9028385" y="898917"/>
            <a:chExt cx="901517" cy="400110"/>
          </a:xfrm>
        </p:grpSpPr>
        <p:sp>
          <p:nvSpPr>
            <p:cNvPr id="68" name="フリーフォーム: 図形 67">
              <a:extLst>
                <a:ext uri="{FF2B5EF4-FFF2-40B4-BE49-F238E27FC236}">
                  <a16:creationId xmlns:a16="http://schemas.microsoft.com/office/drawing/2014/main" id="{AB50FA0D-7F60-3ED4-0589-7BDFB1B989E9}"/>
                </a:ext>
              </a:extLst>
            </p:cNvPr>
            <p:cNvSpPr/>
            <p:nvPr/>
          </p:nvSpPr>
          <p:spPr>
            <a:xfrm>
              <a:off x="9028385" y="908311"/>
              <a:ext cx="850401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B839E7CA-4B73-9EC3-776C-9C2335156CE1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601A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83C3B961-D536-36A2-3C22-D751D561547E}"/>
              </a:ext>
            </a:extLst>
          </p:cNvPr>
          <p:cNvGrpSpPr/>
          <p:nvPr userDrawn="1"/>
        </p:nvGrpSpPr>
        <p:grpSpPr>
          <a:xfrm>
            <a:off x="6613232" y="735818"/>
            <a:ext cx="901517" cy="400110"/>
            <a:chOff x="9028385" y="898917"/>
            <a:chExt cx="901517" cy="400110"/>
          </a:xfrm>
        </p:grpSpPr>
        <p:sp>
          <p:nvSpPr>
            <p:cNvPr id="83" name="フリーフォーム: 図形 82">
              <a:extLst>
                <a:ext uri="{FF2B5EF4-FFF2-40B4-BE49-F238E27FC236}">
                  <a16:creationId xmlns:a16="http://schemas.microsoft.com/office/drawing/2014/main" id="{2A062E40-6820-2201-B85A-254D469CEA1A}"/>
                </a:ext>
              </a:extLst>
            </p:cNvPr>
            <p:cNvSpPr/>
            <p:nvPr/>
          </p:nvSpPr>
          <p:spPr>
            <a:xfrm>
              <a:off x="9028385" y="908311"/>
              <a:ext cx="850401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BAC1330B-23E4-1026-51F9-A10AB9CA39E1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601B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17E42FE3-5D15-6373-3756-F6F6E01C9508}"/>
              </a:ext>
            </a:extLst>
          </p:cNvPr>
          <p:cNvGrpSpPr/>
          <p:nvPr userDrawn="1"/>
        </p:nvGrpSpPr>
        <p:grpSpPr>
          <a:xfrm>
            <a:off x="4904399" y="735818"/>
            <a:ext cx="901517" cy="400110"/>
            <a:chOff x="9028385" y="898917"/>
            <a:chExt cx="901517" cy="400110"/>
          </a:xfrm>
        </p:grpSpPr>
        <p:sp>
          <p:nvSpPr>
            <p:cNvPr id="86" name="フリーフォーム: 図形 85">
              <a:extLst>
                <a:ext uri="{FF2B5EF4-FFF2-40B4-BE49-F238E27FC236}">
                  <a16:creationId xmlns:a16="http://schemas.microsoft.com/office/drawing/2014/main" id="{496DC9B6-5653-AB6C-E0E0-F8D7FC5F3F92}"/>
                </a:ext>
              </a:extLst>
            </p:cNvPr>
            <p:cNvSpPr/>
            <p:nvPr/>
          </p:nvSpPr>
          <p:spPr>
            <a:xfrm>
              <a:off x="9028385" y="908311"/>
              <a:ext cx="850401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FFCF217F-BE32-1B60-47FC-8FB3E1AFB73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601C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1668B704-B53D-99B0-3CB9-7A1053627753}"/>
              </a:ext>
            </a:extLst>
          </p:cNvPr>
          <p:cNvGrpSpPr/>
          <p:nvPr userDrawn="1"/>
        </p:nvGrpSpPr>
        <p:grpSpPr>
          <a:xfrm>
            <a:off x="3334755" y="735818"/>
            <a:ext cx="901517" cy="400110"/>
            <a:chOff x="9028385" y="898917"/>
            <a:chExt cx="901517" cy="400110"/>
          </a:xfrm>
        </p:grpSpPr>
        <p:sp>
          <p:nvSpPr>
            <p:cNvPr id="89" name="フリーフォーム: 図形 88">
              <a:extLst>
                <a:ext uri="{FF2B5EF4-FFF2-40B4-BE49-F238E27FC236}">
                  <a16:creationId xmlns:a16="http://schemas.microsoft.com/office/drawing/2014/main" id="{1EB8FC23-A65D-1E2E-E7E2-700705BB43F0}"/>
                </a:ext>
              </a:extLst>
            </p:cNvPr>
            <p:cNvSpPr/>
            <p:nvPr/>
          </p:nvSpPr>
          <p:spPr>
            <a:xfrm>
              <a:off x="9028385" y="908311"/>
              <a:ext cx="850401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B602ED82-5D94-1BE1-7DB2-FDC64E0FB0AF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601D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081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00759B8-1DD7-6CFB-4F01-E0B5E960DF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450" y="6240960"/>
            <a:ext cx="310039" cy="9466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14BCB2E-6C1E-3D2B-8F01-DB4527833F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87574" y="5349118"/>
            <a:ext cx="310039" cy="94664"/>
          </a:xfrm>
          <a:prstGeom prst="rect">
            <a:avLst/>
          </a:prstGeom>
        </p:spPr>
      </p:pic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172B5D79-160C-6C3C-AFAF-018389BB91CC}"/>
              </a:ext>
            </a:extLst>
          </p:cNvPr>
          <p:cNvGrpSpPr/>
          <p:nvPr/>
        </p:nvGrpSpPr>
        <p:grpSpPr>
          <a:xfrm>
            <a:off x="7491628" y="4532334"/>
            <a:ext cx="1499933" cy="1454839"/>
            <a:chOff x="7653725" y="4131945"/>
            <a:chExt cx="1499933" cy="1454839"/>
          </a:xfrm>
        </p:grpSpPr>
        <p:pic>
          <p:nvPicPr>
            <p:cNvPr id="85" name="図 84">
              <a:extLst>
                <a:ext uri="{FF2B5EF4-FFF2-40B4-BE49-F238E27FC236}">
                  <a16:creationId xmlns:a16="http://schemas.microsoft.com/office/drawing/2014/main" id="{26CE4669-A58B-5E38-60AF-17AA0578BC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637405"/>
              <a:ext cx="291949" cy="119246"/>
            </a:xfrm>
            <a:prstGeom prst="rect">
              <a:avLst/>
            </a:prstGeom>
          </p:spPr>
        </p:pic>
        <p:pic>
          <p:nvPicPr>
            <p:cNvPr id="86" name="図 85">
              <a:extLst>
                <a:ext uri="{FF2B5EF4-FFF2-40B4-BE49-F238E27FC236}">
                  <a16:creationId xmlns:a16="http://schemas.microsoft.com/office/drawing/2014/main" id="{B0304362-233B-490F-C979-484E00A78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471035"/>
              <a:ext cx="291949" cy="119246"/>
            </a:xfrm>
            <a:prstGeom prst="rect">
              <a:avLst/>
            </a:prstGeom>
          </p:spPr>
        </p:pic>
        <p:pic>
          <p:nvPicPr>
            <p:cNvPr id="87" name="図 86">
              <a:extLst>
                <a:ext uri="{FF2B5EF4-FFF2-40B4-BE49-F238E27FC236}">
                  <a16:creationId xmlns:a16="http://schemas.microsoft.com/office/drawing/2014/main" id="{CF6D9FB8-0A7A-D417-ABB0-E000749A3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307205"/>
              <a:ext cx="291949" cy="119246"/>
            </a:xfrm>
            <a:prstGeom prst="rect">
              <a:avLst/>
            </a:prstGeom>
          </p:spPr>
        </p:pic>
        <p:pic>
          <p:nvPicPr>
            <p:cNvPr id="88" name="図 87">
              <a:extLst>
                <a:ext uri="{FF2B5EF4-FFF2-40B4-BE49-F238E27FC236}">
                  <a16:creationId xmlns:a16="http://schemas.microsoft.com/office/drawing/2014/main" id="{FCFE4830-98CF-7CEB-6026-BD9D896B38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131945"/>
              <a:ext cx="291949" cy="119246"/>
            </a:xfrm>
            <a:prstGeom prst="rect">
              <a:avLst/>
            </a:prstGeom>
          </p:spPr>
        </p:pic>
        <p:pic>
          <p:nvPicPr>
            <p:cNvPr id="89" name="図 88">
              <a:extLst>
                <a:ext uri="{FF2B5EF4-FFF2-40B4-BE49-F238E27FC236}">
                  <a16:creationId xmlns:a16="http://schemas.microsoft.com/office/drawing/2014/main" id="{29394C35-5BCE-3FEA-E513-0640A40CB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637405"/>
              <a:ext cx="291949" cy="119246"/>
            </a:xfrm>
            <a:prstGeom prst="rect">
              <a:avLst/>
            </a:prstGeom>
          </p:spPr>
        </p:pic>
        <p:pic>
          <p:nvPicPr>
            <p:cNvPr id="90" name="図 89">
              <a:extLst>
                <a:ext uri="{FF2B5EF4-FFF2-40B4-BE49-F238E27FC236}">
                  <a16:creationId xmlns:a16="http://schemas.microsoft.com/office/drawing/2014/main" id="{5DA13354-E315-E4FB-0A40-14A7D006C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471035"/>
              <a:ext cx="291949" cy="119246"/>
            </a:xfrm>
            <a:prstGeom prst="rect">
              <a:avLst/>
            </a:prstGeom>
          </p:spPr>
        </p:pic>
        <p:pic>
          <p:nvPicPr>
            <p:cNvPr id="91" name="図 90">
              <a:extLst>
                <a:ext uri="{FF2B5EF4-FFF2-40B4-BE49-F238E27FC236}">
                  <a16:creationId xmlns:a16="http://schemas.microsoft.com/office/drawing/2014/main" id="{5E2727E4-17A8-929A-E390-856721CE8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307205"/>
              <a:ext cx="291949" cy="119246"/>
            </a:xfrm>
            <a:prstGeom prst="rect">
              <a:avLst/>
            </a:prstGeom>
          </p:spPr>
        </p:pic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04C262BC-73A8-57C6-A926-CA521935F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131945"/>
              <a:ext cx="291949" cy="119246"/>
            </a:xfrm>
            <a:prstGeom prst="rect">
              <a:avLst/>
            </a:prstGeom>
          </p:spPr>
        </p:pic>
        <p:pic>
          <p:nvPicPr>
            <p:cNvPr id="93" name="図 92">
              <a:extLst>
                <a:ext uri="{FF2B5EF4-FFF2-40B4-BE49-F238E27FC236}">
                  <a16:creationId xmlns:a16="http://schemas.microsoft.com/office/drawing/2014/main" id="{35850F87-1F3A-E969-C1AF-DDB47F328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637405"/>
              <a:ext cx="291949" cy="119246"/>
            </a:xfrm>
            <a:prstGeom prst="rect">
              <a:avLst/>
            </a:prstGeom>
          </p:spPr>
        </p:pic>
        <p:pic>
          <p:nvPicPr>
            <p:cNvPr id="94" name="図 93">
              <a:extLst>
                <a:ext uri="{FF2B5EF4-FFF2-40B4-BE49-F238E27FC236}">
                  <a16:creationId xmlns:a16="http://schemas.microsoft.com/office/drawing/2014/main" id="{B38E5B95-8ECC-8705-BFC3-EBED0AB77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471035"/>
              <a:ext cx="291949" cy="119246"/>
            </a:xfrm>
            <a:prstGeom prst="rect">
              <a:avLst/>
            </a:prstGeom>
          </p:spPr>
        </p:pic>
        <p:pic>
          <p:nvPicPr>
            <p:cNvPr id="95" name="図 94">
              <a:extLst>
                <a:ext uri="{FF2B5EF4-FFF2-40B4-BE49-F238E27FC236}">
                  <a16:creationId xmlns:a16="http://schemas.microsoft.com/office/drawing/2014/main" id="{3DE6F213-CD6A-6645-139F-0C29AA3876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307205"/>
              <a:ext cx="291949" cy="119246"/>
            </a:xfrm>
            <a:prstGeom prst="rect">
              <a:avLst/>
            </a:prstGeom>
          </p:spPr>
        </p:pic>
        <p:pic>
          <p:nvPicPr>
            <p:cNvPr id="96" name="図 95">
              <a:extLst>
                <a:ext uri="{FF2B5EF4-FFF2-40B4-BE49-F238E27FC236}">
                  <a16:creationId xmlns:a16="http://schemas.microsoft.com/office/drawing/2014/main" id="{24C607EE-9C7C-E80B-6AA3-CDB018886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131945"/>
              <a:ext cx="291949" cy="119246"/>
            </a:xfrm>
            <a:prstGeom prst="rect">
              <a:avLst/>
            </a:prstGeom>
          </p:spPr>
        </p:pic>
        <p:pic>
          <p:nvPicPr>
            <p:cNvPr id="97" name="図 96">
              <a:extLst>
                <a:ext uri="{FF2B5EF4-FFF2-40B4-BE49-F238E27FC236}">
                  <a16:creationId xmlns:a16="http://schemas.microsoft.com/office/drawing/2014/main" id="{CECD9CE6-58C0-7A4A-B6E3-FA28C0AEB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5467538"/>
              <a:ext cx="291949" cy="119246"/>
            </a:xfrm>
            <a:prstGeom prst="rect">
              <a:avLst/>
            </a:prstGeom>
          </p:spPr>
        </p:pic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8549B1DA-1365-8267-F1FF-B15737CDF5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5302210"/>
              <a:ext cx="291949" cy="119246"/>
            </a:xfrm>
            <a:prstGeom prst="rect">
              <a:avLst/>
            </a:prstGeom>
          </p:spPr>
        </p:pic>
        <p:pic>
          <p:nvPicPr>
            <p:cNvPr id="99" name="図 98">
              <a:extLst>
                <a:ext uri="{FF2B5EF4-FFF2-40B4-BE49-F238E27FC236}">
                  <a16:creationId xmlns:a16="http://schemas.microsoft.com/office/drawing/2014/main" id="{754C0654-0E38-3519-B14F-A53343A0A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5138380"/>
              <a:ext cx="291949" cy="119246"/>
            </a:xfrm>
            <a:prstGeom prst="rect">
              <a:avLst/>
            </a:prstGeom>
          </p:spPr>
        </p:pic>
        <p:pic>
          <p:nvPicPr>
            <p:cNvPr id="100" name="図 99">
              <a:extLst>
                <a:ext uri="{FF2B5EF4-FFF2-40B4-BE49-F238E27FC236}">
                  <a16:creationId xmlns:a16="http://schemas.microsoft.com/office/drawing/2014/main" id="{CC994010-B22C-0D25-C537-5C25AEACAC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4972010"/>
              <a:ext cx="291949" cy="119246"/>
            </a:xfrm>
            <a:prstGeom prst="rect">
              <a:avLst/>
            </a:prstGeom>
          </p:spPr>
        </p:pic>
        <p:pic>
          <p:nvPicPr>
            <p:cNvPr id="101" name="図 100">
              <a:extLst>
                <a:ext uri="{FF2B5EF4-FFF2-40B4-BE49-F238E27FC236}">
                  <a16:creationId xmlns:a16="http://schemas.microsoft.com/office/drawing/2014/main" id="{2BE33DA1-4BCA-95AC-0244-53719DB27F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4801830"/>
              <a:ext cx="291949" cy="119246"/>
            </a:xfrm>
            <a:prstGeom prst="rect">
              <a:avLst/>
            </a:prstGeom>
          </p:spPr>
        </p:pic>
        <p:pic>
          <p:nvPicPr>
            <p:cNvPr id="102" name="図 101">
              <a:extLst>
                <a:ext uri="{FF2B5EF4-FFF2-40B4-BE49-F238E27FC236}">
                  <a16:creationId xmlns:a16="http://schemas.microsoft.com/office/drawing/2014/main" id="{F11FEEFB-96B8-F098-93AA-4F8F5E3586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5467538"/>
              <a:ext cx="291949" cy="119246"/>
            </a:xfrm>
            <a:prstGeom prst="rect">
              <a:avLst/>
            </a:prstGeom>
          </p:spPr>
        </p:pic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id="{F2080B3A-6C8D-2AAA-5D73-F04CA3168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5302210"/>
              <a:ext cx="291949" cy="119246"/>
            </a:xfrm>
            <a:prstGeom prst="rect">
              <a:avLst/>
            </a:prstGeom>
          </p:spPr>
        </p:pic>
        <p:pic>
          <p:nvPicPr>
            <p:cNvPr id="104" name="図 103">
              <a:extLst>
                <a:ext uri="{FF2B5EF4-FFF2-40B4-BE49-F238E27FC236}">
                  <a16:creationId xmlns:a16="http://schemas.microsoft.com/office/drawing/2014/main" id="{D00CDFC5-D764-11AB-2738-F6A1577DE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5138380"/>
              <a:ext cx="291949" cy="119246"/>
            </a:xfrm>
            <a:prstGeom prst="rect">
              <a:avLst/>
            </a:prstGeom>
          </p:spPr>
        </p:pic>
        <p:pic>
          <p:nvPicPr>
            <p:cNvPr id="105" name="図 104">
              <a:extLst>
                <a:ext uri="{FF2B5EF4-FFF2-40B4-BE49-F238E27FC236}">
                  <a16:creationId xmlns:a16="http://schemas.microsoft.com/office/drawing/2014/main" id="{3A93BB2B-538E-7056-160F-E95E9EF526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4972010"/>
              <a:ext cx="291949" cy="119246"/>
            </a:xfrm>
            <a:prstGeom prst="rect">
              <a:avLst/>
            </a:prstGeom>
          </p:spPr>
        </p:pic>
        <p:pic>
          <p:nvPicPr>
            <p:cNvPr id="106" name="図 105">
              <a:extLst>
                <a:ext uri="{FF2B5EF4-FFF2-40B4-BE49-F238E27FC236}">
                  <a16:creationId xmlns:a16="http://schemas.microsoft.com/office/drawing/2014/main" id="{E97F6F2F-2F94-1B41-A844-EADB62DF2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4801830"/>
              <a:ext cx="291949" cy="119246"/>
            </a:xfrm>
            <a:prstGeom prst="rect">
              <a:avLst/>
            </a:prstGeom>
          </p:spPr>
        </p:pic>
        <p:pic>
          <p:nvPicPr>
            <p:cNvPr id="107" name="図 106">
              <a:extLst>
                <a:ext uri="{FF2B5EF4-FFF2-40B4-BE49-F238E27FC236}">
                  <a16:creationId xmlns:a16="http://schemas.microsoft.com/office/drawing/2014/main" id="{A179B439-8367-5B5C-8BA2-F50988C62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5467538"/>
              <a:ext cx="291949" cy="119246"/>
            </a:xfrm>
            <a:prstGeom prst="rect">
              <a:avLst/>
            </a:prstGeom>
          </p:spPr>
        </p:pic>
        <p:pic>
          <p:nvPicPr>
            <p:cNvPr id="108" name="図 107">
              <a:extLst>
                <a:ext uri="{FF2B5EF4-FFF2-40B4-BE49-F238E27FC236}">
                  <a16:creationId xmlns:a16="http://schemas.microsoft.com/office/drawing/2014/main" id="{E308CF9E-55DC-6046-D4D1-746DC8088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5302210"/>
              <a:ext cx="291949" cy="119246"/>
            </a:xfrm>
            <a:prstGeom prst="rect">
              <a:avLst/>
            </a:prstGeom>
          </p:spPr>
        </p:pic>
        <p:pic>
          <p:nvPicPr>
            <p:cNvPr id="109" name="図 108">
              <a:extLst>
                <a:ext uri="{FF2B5EF4-FFF2-40B4-BE49-F238E27FC236}">
                  <a16:creationId xmlns:a16="http://schemas.microsoft.com/office/drawing/2014/main" id="{C076B4A6-5C78-EA14-0995-B560244DA4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5138380"/>
              <a:ext cx="291949" cy="119246"/>
            </a:xfrm>
            <a:prstGeom prst="rect">
              <a:avLst/>
            </a:prstGeom>
          </p:spPr>
        </p:pic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id="{49F3F4CD-D1FE-7AD9-4C97-7AE17F3D6B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4972010"/>
              <a:ext cx="291949" cy="119246"/>
            </a:xfrm>
            <a:prstGeom prst="rect">
              <a:avLst/>
            </a:prstGeom>
          </p:spPr>
        </p:pic>
        <p:pic>
          <p:nvPicPr>
            <p:cNvPr id="111" name="図 110">
              <a:extLst>
                <a:ext uri="{FF2B5EF4-FFF2-40B4-BE49-F238E27FC236}">
                  <a16:creationId xmlns:a16="http://schemas.microsoft.com/office/drawing/2014/main" id="{196BFDC8-99B2-3F10-A214-6340DA150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4801830"/>
              <a:ext cx="291949" cy="119246"/>
            </a:xfrm>
            <a:prstGeom prst="rect">
              <a:avLst/>
            </a:prstGeom>
          </p:spPr>
        </p:pic>
        <p:pic>
          <p:nvPicPr>
            <p:cNvPr id="112" name="図 111">
              <a:extLst>
                <a:ext uri="{FF2B5EF4-FFF2-40B4-BE49-F238E27FC236}">
                  <a16:creationId xmlns:a16="http://schemas.microsoft.com/office/drawing/2014/main" id="{CB496495-4428-3DD9-9980-2F379C61E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637405"/>
              <a:ext cx="291949" cy="119246"/>
            </a:xfrm>
            <a:prstGeom prst="rect">
              <a:avLst/>
            </a:prstGeom>
          </p:spPr>
        </p:pic>
        <p:pic>
          <p:nvPicPr>
            <p:cNvPr id="113" name="図 112">
              <a:extLst>
                <a:ext uri="{FF2B5EF4-FFF2-40B4-BE49-F238E27FC236}">
                  <a16:creationId xmlns:a16="http://schemas.microsoft.com/office/drawing/2014/main" id="{7C63B4E4-6946-1B2D-5B26-C59610696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471035"/>
              <a:ext cx="291949" cy="119246"/>
            </a:xfrm>
            <a:prstGeom prst="rect">
              <a:avLst/>
            </a:prstGeom>
          </p:spPr>
        </p:pic>
        <p:pic>
          <p:nvPicPr>
            <p:cNvPr id="114" name="図 113">
              <a:extLst>
                <a:ext uri="{FF2B5EF4-FFF2-40B4-BE49-F238E27FC236}">
                  <a16:creationId xmlns:a16="http://schemas.microsoft.com/office/drawing/2014/main" id="{6D5B5F89-D6C2-4933-1FEA-D3B7CCED37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307205"/>
              <a:ext cx="291949" cy="119246"/>
            </a:xfrm>
            <a:prstGeom prst="rect">
              <a:avLst/>
            </a:prstGeom>
          </p:spPr>
        </p:pic>
        <p:pic>
          <p:nvPicPr>
            <p:cNvPr id="115" name="図 114">
              <a:extLst>
                <a:ext uri="{FF2B5EF4-FFF2-40B4-BE49-F238E27FC236}">
                  <a16:creationId xmlns:a16="http://schemas.microsoft.com/office/drawing/2014/main" id="{2428512B-6064-CDA0-DFB5-E6B5C0E51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131945"/>
              <a:ext cx="291949" cy="119246"/>
            </a:xfrm>
            <a:prstGeom prst="rect">
              <a:avLst/>
            </a:prstGeom>
          </p:spPr>
        </p:pic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AB824A86-F087-F274-C856-920835C75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5467538"/>
              <a:ext cx="291949" cy="119246"/>
            </a:xfrm>
            <a:prstGeom prst="rect">
              <a:avLst/>
            </a:prstGeom>
          </p:spPr>
        </p:pic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D8BD75F5-1DF4-B8F0-01CD-D2A5A23B0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5302210"/>
              <a:ext cx="291949" cy="119246"/>
            </a:xfrm>
            <a:prstGeom prst="rect">
              <a:avLst/>
            </a:prstGeom>
          </p:spPr>
        </p:pic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75466F63-439B-08E1-A883-B75B7F7DC9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5138380"/>
              <a:ext cx="291949" cy="119246"/>
            </a:xfrm>
            <a:prstGeom prst="rect">
              <a:avLst/>
            </a:prstGeom>
          </p:spPr>
        </p:pic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891607D9-F871-2897-7430-B9D95662E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4972010"/>
              <a:ext cx="291949" cy="119246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B50373E5-91E3-AF67-5C3D-789B14D07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4801830"/>
              <a:ext cx="291949" cy="119246"/>
            </a:xfrm>
            <a:prstGeom prst="rect">
              <a:avLst/>
            </a:prstGeom>
          </p:spPr>
        </p:pic>
      </p:grpSp>
      <p:grpSp>
        <p:nvGrpSpPr>
          <p:cNvPr id="178" name="グループ化 177">
            <a:extLst>
              <a:ext uri="{FF2B5EF4-FFF2-40B4-BE49-F238E27FC236}">
                <a16:creationId xmlns:a16="http://schemas.microsoft.com/office/drawing/2014/main" id="{D4FD5B5C-D4FE-904C-5781-90B7D722C541}"/>
              </a:ext>
            </a:extLst>
          </p:cNvPr>
          <p:cNvGrpSpPr/>
          <p:nvPr/>
        </p:nvGrpSpPr>
        <p:grpSpPr>
          <a:xfrm>
            <a:off x="1083660" y="4801618"/>
            <a:ext cx="1454839" cy="1088750"/>
            <a:chOff x="107328" y="5758100"/>
            <a:chExt cx="1454839" cy="1088750"/>
          </a:xfrm>
        </p:grpSpPr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AEC7F873-1D21-5761-0F5E-04A7A43BA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51109" y="5844452"/>
              <a:ext cx="291949" cy="119246"/>
            </a:xfrm>
            <a:prstGeom prst="rect">
              <a:avLst/>
            </a:prstGeom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D8EF12C5-953E-C1D6-F560-D5592008B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7479" y="5844452"/>
              <a:ext cx="291949" cy="119246"/>
            </a:xfrm>
            <a:prstGeom prst="rect">
              <a:avLst/>
            </a:prstGeom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C804E860-ED28-72DF-D558-51DFFB339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1309" y="5844452"/>
              <a:ext cx="291949" cy="119246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CA08E04E-E7A4-86D2-29FA-7EA8EBD65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56569" y="5844452"/>
              <a:ext cx="291949" cy="119246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77ECB6A6-3735-4C9E-C7DC-7032D2168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76" y="5845722"/>
              <a:ext cx="291949" cy="119246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AC7BBEFF-AF54-7B52-A812-F27D0C91E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6304" y="5845722"/>
              <a:ext cx="291949" cy="119246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A59C8A03-5942-54F9-2285-7EAD6A76E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34" y="5845722"/>
              <a:ext cx="291949" cy="119246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E9BBBB97-9836-BB03-6FD1-26F5CACA7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6504" y="5845721"/>
              <a:ext cx="291949" cy="119246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1DFFD85C-4538-F119-F3E4-78A8850630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6684" y="5845721"/>
              <a:ext cx="291949" cy="119246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846A40D0-4A80-BF62-8585-87F2F333BF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51109" y="6240907"/>
              <a:ext cx="291949" cy="119246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C8E3CF0-D2CC-9F12-2129-E7B3628EA8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7479" y="6240907"/>
              <a:ext cx="291949" cy="119246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2F10BC7A-CD0D-2344-F16C-872D3B0D9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1309" y="6240907"/>
              <a:ext cx="291949" cy="119246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801F76C2-CDB5-3E4D-F491-61ED0FD0E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56569" y="6240907"/>
              <a:ext cx="291949" cy="119246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0D06507D-D289-CD82-6410-08E297974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76" y="6242177"/>
              <a:ext cx="291949" cy="119246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E7020557-371D-5CCE-57A9-44B61FBC6D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6304" y="6242177"/>
              <a:ext cx="291949" cy="119246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903A9A89-7323-7683-4EB2-0E22BBD41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34" y="6242177"/>
              <a:ext cx="291949" cy="119246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4E374ED4-C798-28FF-9DA0-95B96DE24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6504" y="6242176"/>
              <a:ext cx="291949" cy="119246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477AA664-9947-3117-BF2C-050FCA986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6684" y="6242176"/>
              <a:ext cx="291949" cy="119246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812A185-EE7D-60F8-954B-57B042FF7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51109" y="6639983"/>
              <a:ext cx="291949" cy="119246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3979EAAD-5114-68FD-001A-D5C4FF23E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7479" y="6639983"/>
              <a:ext cx="291949" cy="119246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56CF28F5-42F6-6064-C690-355D5D5AE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1309" y="6639983"/>
              <a:ext cx="291949" cy="119246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B48D45E2-10FD-E66C-A171-9CD834E78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56569" y="6639983"/>
              <a:ext cx="291949" cy="119246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D47292AA-69C5-4ECB-DB3C-DC774A3E10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76" y="6641253"/>
              <a:ext cx="291949" cy="119246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43EE8AC9-0530-F2E2-B694-6C1642693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6304" y="6641253"/>
              <a:ext cx="291949" cy="119246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AF8E38C3-0547-9B2C-264C-6666DDE95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34" y="6641253"/>
              <a:ext cx="291949" cy="119246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7AD5E80C-53BC-9A70-C493-074697C4F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6504" y="6641252"/>
              <a:ext cx="291949" cy="119246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2335D30B-ED76-DA0F-D0B3-A6F18E296E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6684" y="6641252"/>
              <a:ext cx="291949" cy="119246"/>
            </a:xfrm>
            <a:prstGeom prst="rect">
              <a:avLst/>
            </a:prstGeom>
          </p:spPr>
        </p:pic>
      </p:grpSp>
      <p:grpSp>
        <p:nvGrpSpPr>
          <p:cNvPr id="207" name="グループ化 206">
            <a:extLst>
              <a:ext uri="{FF2B5EF4-FFF2-40B4-BE49-F238E27FC236}">
                <a16:creationId xmlns:a16="http://schemas.microsoft.com/office/drawing/2014/main" id="{7C10B67C-3EF1-A909-5EF4-D513EFADBD5D}"/>
              </a:ext>
            </a:extLst>
          </p:cNvPr>
          <p:cNvGrpSpPr/>
          <p:nvPr/>
        </p:nvGrpSpPr>
        <p:grpSpPr>
          <a:xfrm rot="5400000">
            <a:off x="1575665" y="3921297"/>
            <a:ext cx="614774" cy="702159"/>
            <a:chOff x="1814713" y="3635545"/>
            <a:chExt cx="614774" cy="702159"/>
          </a:xfrm>
        </p:grpSpPr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5314032B-F017-6555-91CD-C615E9ADD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28361" y="4132107"/>
              <a:ext cx="291949" cy="119246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46393A60-4A3B-656A-AD23-36CA8ED16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93689" y="4132107"/>
              <a:ext cx="291949" cy="119246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06ECAD01-50F9-194A-7105-48722A633D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519" y="4132107"/>
              <a:ext cx="291949" cy="119246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F5BA12A-85F0-BC3B-975F-6D7B087C2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3889" y="4132107"/>
              <a:ext cx="291949" cy="119246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64222022-1823-CD8E-45EB-9AA0F21F40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28361" y="3721897"/>
              <a:ext cx="291949" cy="119246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E7C25FB0-6878-2500-1941-C66795A12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93689" y="3721897"/>
              <a:ext cx="291949" cy="119246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53CC6AAA-7335-393C-D9BC-BE4B4C1E3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519" y="3721897"/>
              <a:ext cx="291949" cy="119246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7307185E-D368-CE82-BC72-5E3572DD0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3889" y="3721897"/>
              <a:ext cx="291949" cy="119246"/>
            </a:xfrm>
            <a:prstGeom prst="rect">
              <a:avLst/>
            </a:prstGeom>
          </p:spPr>
        </p:pic>
      </p:grpSp>
      <p:pic>
        <p:nvPicPr>
          <p:cNvPr id="274" name="図 273">
            <a:extLst>
              <a:ext uri="{FF2B5EF4-FFF2-40B4-BE49-F238E27FC236}">
                <a16:creationId xmlns:a16="http://schemas.microsoft.com/office/drawing/2014/main" id="{7FD6A6CF-AFD1-7729-E4FE-3CF2692B85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528" y="1424234"/>
            <a:ext cx="310039" cy="94664"/>
          </a:xfrm>
          <a:prstGeom prst="rect">
            <a:avLst/>
          </a:prstGeom>
        </p:spPr>
      </p:pic>
      <p:pic>
        <p:nvPicPr>
          <p:cNvPr id="334" name="図 333">
            <a:extLst>
              <a:ext uri="{FF2B5EF4-FFF2-40B4-BE49-F238E27FC236}">
                <a16:creationId xmlns:a16="http://schemas.microsoft.com/office/drawing/2014/main" id="{B49C5820-3961-06C8-5B84-52E3AC2FD1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276" y="1424234"/>
            <a:ext cx="310039" cy="94664"/>
          </a:xfrm>
          <a:prstGeom prst="rect">
            <a:avLst/>
          </a:prstGeom>
        </p:spPr>
      </p:pic>
      <p:grpSp>
        <p:nvGrpSpPr>
          <p:cNvPr id="560" name="グループ化 559">
            <a:extLst>
              <a:ext uri="{FF2B5EF4-FFF2-40B4-BE49-F238E27FC236}">
                <a16:creationId xmlns:a16="http://schemas.microsoft.com/office/drawing/2014/main" id="{65B12971-FB78-649E-D994-DF497CDA4149}"/>
              </a:ext>
            </a:extLst>
          </p:cNvPr>
          <p:cNvGrpSpPr/>
          <p:nvPr/>
        </p:nvGrpSpPr>
        <p:grpSpPr>
          <a:xfrm>
            <a:off x="7931476" y="1823328"/>
            <a:ext cx="1079068" cy="1784420"/>
            <a:chOff x="7931476" y="1823328"/>
            <a:chExt cx="1079068" cy="1784420"/>
          </a:xfrm>
        </p:grpSpPr>
        <p:pic>
          <p:nvPicPr>
            <p:cNvPr id="362" name="図 361">
              <a:extLst>
                <a:ext uri="{FF2B5EF4-FFF2-40B4-BE49-F238E27FC236}">
                  <a16:creationId xmlns:a16="http://schemas.microsoft.com/office/drawing/2014/main" id="{43103CCC-F0EA-8351-B6CC-6B98D24AF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2745" y="2488133"/>
              <a:ext cx="291949" cy="119246"/>
            </a:xfrm>
            <a:prstGeom prst="rect">
              <a:avLst/>
            </a:prstGeom>
          </p:spPr>
        </p:pic>
        <p:pic>
          <p:nvPicPr>
            <p:cNvPr id="363" name="図 362">
              <a:extLst>
                <a:ext uri="{FF2B5EF4-FFF2-40B4-BE49-F238E27FC236}">
                  <a16:creationId xmlns:a16="http://schemas.microsoft.com/office/drawing/2014/main" id="{454FF7A6-C682-129E-8B79-94C9B1BFC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2745" y="2654503"/>
              <a:ext cx="291949" cy="119246"/>
            </a:xfrm>
            <a:prstGeom prst="rect">
              <a:avLst/>
            </a:prstGeom>
          </p:spPr>
        </p:pic>
        <p:pic>
          <p:nvPicPr>
            <p:cNvPr id="364" name="図 363">
              <a:extLst>
                <a:ext uri="{FF2B5EF4-FFF2-40B4-BE49-F238E27FC236}">
                  <a16:creationId xmlns:a16="http://schemas.microsoft.com/office/drawing/2014/main" id="{34CB1071-5CF0-6884-8606-A7AF440228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2745" y="2818333"/>
              <a:ext cx="291949" cy="119246"/>
            </a:xfrm>
            <a:prstGeom prst="rect">
              <a:avLst/>
            </a:prstGeom>
          </p:spPr>
        </p:pic>
        <p:pic>
          <p:nvPicPr>
            <p:cNvPr id="365" name="図 364">
              <a:extLst>
                <a:ext uri="{FF2B5EF4-FFF2-40B4-BE49-F238E27FC236}">
                  <a16:creationId xmlns:a16="http://schemas.microsoft.com/office/drawing/2014/main" id="{29250196-08CC-CE58-4142-1A9D730AC1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2745" y="2993593"/>
              <a:ext cx="291949" cy="119246"/>
            </a:xfrm>
            <a:prstGeom prst="rect">
              <a:avLst/>
            </a:prstGeom>
          </p:spPr>
        </p:pic>
        <p:pic>
          <p:nvPicPr>
            <p:cNvPr id="366" name="図 365">
              <a:extLst>
                <a:ext uri="{FF2B5EF4-FFF2-40B4-BE49-F238E27FC236}">
                  <a16:creationId xmlns:a16="http://schemas.microsoft.com/office/drawing/2014/main" id="{C5941880-5F8F-E101-38FD-A40A6A63F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2745" y="3156381"/>
              <a:ext cx="291949" cy="119246"/>
            </a:xfrm>
            <a:prstGeom prst="rect">
              <a:avLst/>
            </a:prstGeom>
          </p:spPr>
        </p:pic>
        <p:pic>
          <p:nvPicPr>
            <p:cNvPr id="367" name="図 366">
              <a:extLst>
                <a:ext uri="{FF2B5EF4-FFF2-40B4-BE49-F238E27FC236}">
                  <a16:creationId xmlns:a16="http://schemas.microsoft.com/office/drawing/2014/main" id="{BC9D7E70-5D5A-6D66-0C1A-54EF590B04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2745" y="3325291"/>
              <a:ext cx="291949" cy="119246"/>
            </a:xfrm>
            <a:prstGeom prst="rect">
              <a:avLst/>
            </a:prstGeom>
          </p:spPr>
        </p:pic>
        <p:pic>
          <p:nvPicPr>
            <p:cNvPr id="368" name="図 367">
              <a:extLst>
                <a:ext uri="{FF2B5EF4-FFF2-40B4-BE49-F238E27FC236}">
                  <a16:creationId xmlns:a16="http://schemas.microsoft.com/office/drawing/2014/main" id="{970E965D-DE32-7233-31D4-FFA466BDC3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2745" y="3486581"/>
              <a:ext cx="291949" cy="119246"/>
            </a:xfrm>
            <a:prstGeom prst="rect">
              <a:avLst/>
            </a:prstGeom>
          </p:spPr>
        </p:pic>
        <p:pic>
          <p:nvPicPr>
            <p:cNvPr id="369" name="図 368">
              <a:extLst>
                <a:ext uri="{FF2B5EF4-FFF2-40B4-BE49-F238E27FC236}">
                  <a16:creationId xmlns:a16="http://schemas.microsoft.com/office/drawing/2014/main" id="{382DDDBF-129C-8117-39A4-07761797F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2955" y="2488133"/>
              <a:ext cx="291949" cy="119246"/>
            </a:xfrm>
            <a:prstGeom prst="rect">
              <a:avLst/>
            </a:prstGeom>
          </p:spPr>
        </p:pic>
        <p:pic>
          <p:nvPicPr>
            <p:cNvPr id="370" name="図 369">
              <a:extLst>
                <a:ext uri="{FF2B5EF4-FFF2-40B4-BE49-F238E27FC236}">
                  <a16:creationId xmlns:a16="http://schemas.microsoft.com/office/drawing/2014/main" id="{A5FBB356-77CD-439A-A36C-54A7F5FAB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2955" y="2654503"/>
              <a:ext cx="291949" cy="119246"/>
            </a:xfrm>
            <a:prstGeom prst="rect">
              <a:avLst/>
            </a:prstGeom>
          </p:spPr>
        </p:pic>
        <p:pic>
          <p:nvPicPr>
            <p:cNvPr id="371" name="図 370">
              <a:extLst>
                <a:ext uri="{FF2B5EF4-FFF2-40B4-BE49-F238E27FC236}">
                  <a16:creationId xmlns:a16="http://schemas.microsoft.com/office/drawing/2014/main" id="{C3CDF902-61F1-6E26-A264-08A9F00D36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2955" y="2818333"/>
              <a:ext cx="291949" cy="119246"/>
            </a:xfrm>
            <a:prstGeom prst="rect">
              <a:avLst/>
            </a:prstGeom>
          </p:spPr>
        </p:pic>
        <p:pic>
          <p:nvPicPr>
            <p:cNvPr id="372" name="図 371">
              <a:extLst>
                <a:ext uri="{FF2B5EF4-FFF2-40B4-BE49-F238E27FC236}">
                  <a16:creationId xmlns:a16="http://schemas.microsoft.com/office/drawing/2014/main" id="{DF9DE967-3ED9-7282-9E69-B13359B61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2955" y="2993593"/>
              <a:ext cx="291949" cy="119246"/>
            </a:xfrm>
            <a:prstGeom prst="rect">
              <a:avLst/>
            </a:prstGeom>
          </p:spPr>
        </p:pic>
        <p:pic>
          <p:nvPicPr>
            <p:cNvPr id="373" name="図 372">
              <a:extLst>
                <a:ext uri="{FF2B5EF4-FFF2-40B4-BE49-F238E27FC236}">
                  <a16:creationId xmlns:a16="http://schemas.microsoft.com/office/drawing/2014/main" id="{970D3D22-9DE5-8294-1695-89ACED4251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2955" y="3156381"/>
              <a:ext cx="291949" cy="119246"/>
            </a:xfrm>
            <a:prstGeom prst="rect">
              <a:avLst/>
            </a:prstGeom>
          </p:spPr>
        </p:pic>
        <p:pic>
          <p:nvPicPr>
            <p:cNvPr id="374" name="図 373">
              <a:extLst>
                <a:ext uri="{FF2B5EF4-FFF2-40B4-BE49-F238E27FC236}">
                  <a16:creationId xmlns:a16="http://schemas.microsoft.com/office/drawing/2014/main" id="{15BACFAD-778E-6D7C-813C-95005BD6E9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2955" y="3325291"/>
              <a:ext cx="291949" cy="119246"/>
            </a:xfrm>
            <a:prstGeom prst="rect">
              <a:avLst/>
            </a:prstGeom>
          </p:spPr>
        </p:pic>
        <p:pic>
          <p:nvPicPr>
            <p:cNvPr id="375" name="図 374">
              <a:extLst>
                <a:ext uri="{FF2B5EF4-FFF2-40B4-BE49-F238E27FC236}">
                  <a16:creationId xmlns:a16="http://schemas.microsoft.com/office/drawing/2014/main" id="{39456B10-1F01-F12B-0F19-A0B710EA53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2955" y="3486581"/>
              <a:ext cx="291949" cy="119246"/>
            </a:xfrm>
            <a:prstGeom prst="rect">
              <a:avLst/>
            </a:prstGeom>
          </p:spPr>
        </p:pic>
        <p:pic>
          <p:nvPicPr>
            <p:cNvPr id="382" name="図 381">
              <a:extLst>
                <a:ext uri="{FF2B5EF4-FFF2-40B4-BE49-F238E27FC236}">
                  <a16:creationId xmlns:a16="http://schemas.microsoft.com/office/drawing/2014/main" id="{6E7BFFFD-668E-737C-6D81-21C5DAF5BE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1476" y="1823328"/>
              <a:ext cx="291949" cy="119246"/>
            </a:xfrm>
            <a:prstGeom prst="rect">
              <a:avLst/>
            </a:prstGeom>
          </p:spPr>
        </p:pic>
        <p:pic>
          <p:nvPicPr>
            <p:cNvPr id="383" name="図 382">
              <a:extLst>
                <a:ext uri="{FF2B5EF4-FFF2-40B4-BE49-F238E27FC236}">
                  <a16:creationId xmlns:a16="http://schemas.microsoft.com/office/drawing/2014/main" id="{0C3C5518-7FA4-7783-B997-DE85BEDF7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1476" y="1987158"/>
              <a:ext cx="291949" cy="119246"/>
            </a:xfrm>
            <a:prstGeom prst="rect">
              <a:avLst/>
            </a:prstGeom>
          </p:spPr>
        </p:pic>
        <p:pic>
          <p:nvPicPr>
            <p:cNvPr id="384" name="図 383">
              <a:extLst>
                <a:ext uri="{FF2B5EF4-FFF2-40B4-BE49-F238E27FC236}">
                  <a16:creationId xmlns:a16="http://schemas.microsoft.com/office/drawing/2014/main" id="{BAEA5CA4-4510-3676-8EF0-2DAAD530C4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1476" y="2153528"/>
              <a:ext cx="291949" cy="119246"/>
            </a:xfrm>
            <a:prstGeom prst="rect">
              <a:avLst/>
            </a:prstGeom>
          </p:spPr>
        </p:pic>
        <p:pic>
          <p:nvPicPr>
            <p:cNvPr id="385" name="図 384">
              <a:extLst>
                <a:ext uri="{FF2B5EF4-FFF2-40B4-BE49-F238E27FC236}">
                  <a16:creationId xmlns:a16="http://schemas.microsoft.com/office/drawing/2014/main" id="{E1B2C75D-7D36-24E5-E371-3B66512ADC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1476" y="2323708"/>
              <a:ext cx="291949" cy="119246"/>
            </a:xfrm>
            <a:prstGeom prst="rect">
              <a:avLst/>
            </a:prstGeom>
          </p:spPr>
        </p:pic>
        <p:pic>
          <p:nvPicPr>
            <p:cNvPr id="387" name="図 386">
              <a:extLst>
                <a:ext uri="{FF2B5EF4-FFF2-40B4-BE49-F238E27FC236}">
                  <a16:creationId xmlns:a16="http://schemas.microsoft.com/office/drawing/2014/main" id="{70A0424C-A352-D623-4646-F7F0DEE2BC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1686" y="1823328"/>
              <a:ext cx="291949" cy="119246"/>
            </a:xfrm>
            <a:prstGeom prst="rect">
              <a:avLst/>
            </a:prstGeom>
          </p:spPr>
        </p:pic>
        <p:pic>
          <p:nvPicPr>
            <p:cNvPr id="388" name="図 387">
              <a:extLst>
                <a:ext uri="{FF2B5EF4-FFF2-40B4-BE49-F238E27FC236}">
                  <a16:creationId xmlns:a16="http://schemas.microsoft.com/office/drawing/2014/main" id="{5FFF691D-F7FA-F895-5A20-872F2515A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1686" y="1987158"/>
              <a:ext cx="291949" cy="119246"/>
            </a:xfrm>
            <a:prstGeom prst="rect">
              <a:avLst/>
            </a:prstGeom>
          </p:spPr>
        </p:pic>
        <p:pic>
          <p:nvPicPr>
            <p:cNvPr id="389" name="図 388">
              <a:extLst>
                <a:ext uri="{FF2B5EF4-FFF2-40B4-BE49-F238E27FC236}">
                  <a16:creationId xmlns:a16="http://schemas.microsoft.com/office/drawing/2014/main" id="{621A245E-5318-9E2F-9E0A-0663642CD0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1686" y="2153528"/>
              <a:ext cx="291949" cy="119246"/>
            </a:xfrm>
            <a:prstGeom prst="rect">
              <a:avLst/>
            </a:prstGeom>
          </p:spPr>
        </p:pic>
        <p:pic>
          <p:nvPicPr>
            <p:cNvPr id="390" name="図 389">
              <a:extLst>
                <a:ext uri="{FF2B5EF4-FFF2-40B4-BE49-F238E27FC236}">
                  <a16:creationId xmlns:a16="http://schemas.microsoft.com/office/drawing/2014/main" id="{2BEE7CA6-D385-776B-7908-2BB5284A7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1686" y="2323708"/>
              <a:ext cx="291949" cy="119246"/>
            </a:xfrm>
            <a:prstGeom prst="rect">
              <a:avLst/>
            </a:prstGeom>
          </p:spPr>
        </p:pic>
        <p:pic>
          <p:nvPicPr>
            <p:cNvPr id="343" name="図 342">
              <a:extLst>
                <a:ext uri="{FF2B5EF4-FFF2-40B4-BE49-F238E27FC236}">
                  <a16:creationId xmlns:a16="http://schemas.microsoft.com/office/drawing/2014/main" id="{15BB3B85-EFC5-85EB-1EF9-E98FBD408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8595" y="2490054"/>
              <a:ext cx="291949" cy="119246"/>
            </a:xfrm>
            <a:prstGeom prst="rect">
              <a:avLst/>
            </a:prstGeom>
          </p:spPr>
        </p:pic>
        <p:pic>
          <p:nvPicPr>
            <p:cNvPr id="344" name="図 343">
              <a:extLst>
                <a:ext uri="{FF2B5EF4-FFF2-40B4-BE49-F238E27FC236}">
                  <a16:creationId xmlns:a16="http://schemas.microsoft.com/office/drawing/2014/main" id="{0EAD4BE9-C889-0FE1-491A-3EC76ADA98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8595" y="2656424"/>
              <a:ext cx="291949" cy="119246"/>
            </a:xfrm>
            <a:prstGeom prst="rect">
              <a:avLst/>
            </a:prstGeom>
          </p:spPr>
        </p:pic>
        <p:pic>
          <p:nvPicPr>
            <p:cNvPr id="345" name="図 344">
              <a:extLst>
                <a:ext uri="{FF2B5EF4-FFF2-40B4-BE49-F238E27FC236}">
                  <a16:creationId xmlns:a16="http://schemas.microsoft.com/office/drawing/2014/main" id="{5DC037B2-C1FC-00EE-EAE7-2F22F4AEC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8595" y="2820254"/>
              <a:ext cx="291949" cy="119246"/>
            </a:xfrm>
            <a:prstGeom prst="rect">
              <a:avLst/>
            </a:prstGeom>
          </p:spPr>
        </p:pic>
        <p:pic>
          <p:nvPicPr>
            <p:cNvPr id="346" name="図 345">
              <a:extLst>
                <a:ext uri="{FF2B5EF4-FFF2-40B4-BE49-F238E27FC236}">
                  <a16:creationId xmlns:a16="http://schemas.microsoft.com/office/drawing/2014/main" id="{8BE94AE3-4C74-828C-C3A0-2CBAA1BC9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8595" y="2995514"/>
              <a:ext cx="291949" cy="119246"/>
            </a:xfrm>
            <a:prstGeom prst="rect">
              <a:avLst/>
            </a:prstGeom>
          </p:spPr>
        </p:pic>
        <p:pic>
          <p:nvPicPr>
            <p:cNvPr id="347" name="図 346">
              <a:extLst>
                <a:ext uri="{FF2B5EF4-FFF2-40B4-BE49-F238E27FC236}">
                  <a16:creationId xmlns:a16="http://schemas.microsoft.com/office/drawing/2014/main" id="{33C16B89-EF36-0D57-A8A7-9EB8A280D2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8595" y="3158302"/>
              <a:ext cx="291949" cy="119246"/>
            </a:xfrm>
            <a:prstGeom prst="rect">
              <a:avLst/>
            </a:prstGeom>
          </p:spPr>
        </p:pic>
        <p:pic>
          <p:nvPicPr>
            <p:cNvPr id="348" name="図 347">
              <a:extLst>
                <a:ext uri="{FF2B5EF4-FFF2-40B4-BE49-F238E27FC236}">
                  <a16:creationId xmlns:a16="http://schemas.microsoft.com/office/drawing/2014/main" id="{D276424B-EF8C-5D74-D188-A075BBB68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8595" y="3327212"/>
              <a:ext cx="291949" cy="119246"/>
            </a:xfrm>
            <a:prstGeom prst="rect">
              <a:avLst/>
            </a:prstGeom>
          </p:spPr>
        </p:pic>
        <p:pic>
          <p:nvPicPr>
            <p:cNvPr id="349" name="図 348">
              <a:extLst>
                <a:ext uri="{FF2B5EF4-FFF2-40B4-BE49-F238E27FC236}">
                  <a16:creationId xmlns:a16="http://schemas.microsoft.com/office/drawing/2014/main" id="{FC8A4010-E4C7-2757-00AA-6CA2A46B5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8595" y="3488502"/>
              <a:ext cx="291949" cy="119246"/>
            </a:xfrm>
            <a:prstGeom prst="rect">
              <a:avLst/>
            </a:prstGeom>
          </p:spPr>
        </p:pic>
        <p:pic>
          <p:nvPicPr>
            <p:cNvPr id="351" name="図 350">
              <a:extLst>
                <a:ext uri="{FF2B5EF4-FFF2-40B4-BE49-F238E27FC236}">
                  <a16:creationId xmlns:a16="http://schemas.microsoft.com/office/drawing/2014/main" id="{81880C9E-D158-75FE-317E-D508DDEDE5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7326" y="1825249"/>
              <a:ext cx="291949" cy="119246"/>
            </a:xfrm>
            <a:prstGeom prst="rect">
              <a:avLst/>
            </a:prstGeom>
          </p:spPr>
        </p:pic>
        <p:pic>
          <p:nvPicPr>
            <p:cNvPr id="352" name="図 351">
              <a:extLst>
                <a:ext uri="{FF2B5EF4-FFF2-40B4-BE49-F238E27FC236}">
                  <a16:creationId xmlns:a16="http://schemas.microsoft.com/office/drawing/2014/main" id="{637C2BDC-2BD9-0DAF-F3B7-4B7413B1C4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7326" y="1989079"/>
              <a:ext cx="291949" cy="119246"/>
            </a:xfrm>
            <a:prstGeom prst="rect">
              <a:avLst/>
            </a:prstGeom>
          </p:spPr>
        </p:pic>
        <p:pic>
          <p:nvPicPr>
            <p:cNvPr id="353" name="図 352">
              <a:extLst>
                <a:ext uri="{FF2B5EF4-FFF2-40B4-BE49-F238E27FC236}">
                  <a16:creationId xmlns:a16="http://schemas.microsoft.com/office/drawing/2014/main" id="{CA7E19B9-F7C3-421F-6970-B3CDDC47A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7326" y="2155449"/>
              <a:ext cx="291949" cy="119246"/>
            </a:xfrm>
            <a:prstGeom prst="rect">
              <a:avLst/>
            </a:prstGeom>
          </p:spPr>
        </p:pic>
        <p:pic>
          <p:nvPicPr>
            <p:cNvPr id="354" name="図 353">
              <a:extLst>
                <a:ext uri="{FF2B5EF4-FFF2-40B4-BE49-F238E27FC236}">
                  <a16:creationId xmlns:a16="http://schemas.microsoft.com/office/drawing/2014/main" id="{52388218-AE83-CCE5-EC0D-B236E666B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7326" y="2325629"/>
              <a:ext cx="291949" cy="119246"/>
            </a:xfrm>
            <a:prstGeom prst="rect">
              <a:avLst/>
            </a:prstGeom>
          </p:spPr>
        </p:pic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44714EBF-9431-BD48-802E-A69E841BF35A}"/>
              </a:ext>
            </a:extLst>
          </p:cNvPr>
          <p:cNvGrpSpPr/>
          <p:nvPr/>
        </p:nvGrpSpPr>
        <p:grpSpPr>
          <a:xfrm>
            <a:off x="4662212" y="1831473"/>
            <a:ext cx="1503206" cy="1788785"/>
            <a:chOff x="4662212" y="1831473"/>
            <a:chExt cx="1503206" cy="1788785"/>
          </a:xfrm>
        </p:grpSpPr>
        <p:pic>
          <p:nvPicPr>
            <p:cNvPr id="434" name="図 433">
              <a:extLst>
                <a:ext uri="{FF2B5EF4-FFF2-40B4-BE49-F238E27FC236}">
                  <a16:creationId xmlns:a16="http://schemas.microsoft.com/office/drawing/2014/main" id="{9743CFC8-9EDE-9E49-1605-4F609991D9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2661606"/>
              <a:ext cx="291949" cy="119246"/>
            </a:xfrm>
            <a:prstGeom prst="rect">
              <a:avLst/>
            </a:prstGeom>
          </p:spPr>
        </p:pic>
        <p:pic>
          <p:nvPicPr>
            <p:cNvPr id="435" name="図 434">
              <a:extLst>
                <a:ext uri="{FF2B5EF4-FFF2-40B4-BE49-F238E27FC236}">
                  <a16:creationId xmlns:a16="http://schemas.microsoft.com/office/drawing/2014/main" id="{68D7E8DB-3912-D53F-EEF3-7670A47A88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2827976"/>
              <a:ext cx="291949" cy="119246"/>
            </a:xfrm>
            <a:prstGeom prst="rect">
              <a:avLst/>
            </a:prstGeom>
          </p:spPr>
        </p:pic>
        <p:pic>
          <p:nvPicPr>
            <p:cNvPr id="436" name="図 435">
              <a:extLst>
                <a:ext uri="{FF2B5EF4-FFF2-40B4-BE49-F238E27FC236}">
                  <a16:creationId xmlns:a16="http://schemas.microsoft.com/office/drawing/2014/main" id="{72F4468D-1546-0F97-9A3F-6F7FEA9E2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2991806"/>
              <a:ext cx="291949" cy="119246"/>
            </a:xfrm>
            <a:prstGeom prst="rect">
              <a:avLst/>
            </a:prstGeom>
          </p:spPr>
        </p:pic>
        <p:pic>
          <p:nvPicPr>
            <p:cNvPr id="437" name="図 436">
              <a:extLst>
                <a:ext uri="{FF2B5EF4-FFF2-40B4-BE49-F238E27FC236}">
                  <a16:creationId xmlns:a16="http://schemas.microsoft.com/office/drawing/2014/main" id="{A62A934F-8938-2F7F-30C6-CBC1C3751D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3167066"/>
              <a:ext cx="291949" cy="119246"/>
            </a:xfrm>
            <a:prstGeom prst="rect">
              <a:avLst/>
            </a:prstGeom>
          </p:spPr>
        </p:pic>
        <p:pic>
          <p:nvPicPr>
            <p:cNvPr id="438" name="図 437">
              <a:extLst>
                <a:ext uri="{FF2B5EF4-FFF2-40B4-BE49-F238E27FC236}">
                  <a16:creationId xmlns:a16="http://schemas.microsoft.com/office/drawing/2014/main" id="{4981E7A7-060B-1EE9-E6AA-05855544AD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3329854"/>
              <a:ext cx="291949" cy="119246"/>
            </a:xfrm>
            <a:prstGeom prst="rect">
              <a:avLst/>
            </a:prstGeom>
          </p:spPr>
        </p:pic>
        <p:pic>
          <p:nvPicPr>
            <p:cNvPr id="439" name="図 438">
              <a:extLst>
                <a:ext uri="{FF2B5EF4-FFF2-40B4-BE49-F238E27FC236}">
                  <a16:creationId xmlns:a16="http://schemas.microsoft.com/office/drawing/2014/main" id="{8CE71DEF-D343-336E-DB72-FF644C4778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2661606"/>
              <a:ext cx="291949" cy="119246"/>
            </a:xfrm>
            <a:prstGeom prst="rect">
              <a:avLst/>
            </a:prstGeom>
          </p:spPr>
        </p:pic>
        <p:pic>
          <p:nvPicPr>
            <p:cNvPr id="440" name="図 439">
              <a:extLst>
                <a:ext uri="{FF2B5EF4-FFF2-40B4-BE49-F238E27FC236}">
                  <a16:creationId xmlns:a16="http://schemas.microsoft.com/office/drawing/2014/main" id="{4603CEC1-665C-1D62-948E-FE3C802786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2827976"/>
              <a:ext cx="291949" cy="119246"/>
            </a:xfrm>
            <a:prstGeom prst="rect">
              <a:avLst/>
            </a:prstGeom>
          </p:spPr>
        </p:pic>
        <p:pic>
          <p:nvPicPr>
            <p:cNvPr id="441" name="図 440">
              <a:extLst>
                <a:ext uri="{FF2B5EF4-FFF2-40B4-BE49-F238E27FC236}">
                  <a16:creationId xmlns:a16="http://schemas.microsoft.com/office/drawing/2014/main" id="{67730D06-6B27-3E24-EC92-175251080B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2991806"/>
              <a:ext cx="291949" cy="119246"/>
            </a:xfrm>
            <a:prstGeom prst="rect">
              <a:avLst/>
            </a:prstGeom>
          </p:spPr>
        </p:pic>
        <p:pic>
          <p:nvPicPr>
            <p:cNvPr id="442" name="図 441">
              <a:extLst>
                <a:ext uri="{FF2B5EF4-FFF2-40B4-BE49-F238E27FC236}">
                  <a16:creationId xmlns:a16="http://schemas.microsoft.com/office/drawing/2014/main" id="{9D1F595A-2AF6-9F12-8F9F-A0DC41C656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3167066"/>
              <a:ext cx="291949" cy="119246"/>
            </a:xfrm>
            <a:prstGeom prst="rect">
              <a:avLst/>
            </a:prstGeom>
          </p:spPr>
        </p:pic>
        <p:pic>
          <p:nvPicPr>
            <p:cNvPr id="443" name="図 442">
              <a:extLst>
                <a:ext uri="{FF2B5EF4-FFF2-40B4-BE49-F238E27FC236}">
                  <a16:creationId xmlns:a16="http://schemas.microsoft.com/office/drawing/2014/main" id="{8C397E7F-C087-2D01-B238-D0144DD9D5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3329854"/>
              <a:ext cx="291949" cy="119246"/>
            </a:xfrm>
            <a:prstGeom prst="rect">
              <a:avLst/>
            </a:prstGeom>
          </p:spPr>
        </p:pic>
        <p:pic>
          <p:nvPicPr>
            <p:cNvPr id="444" name="図 443">
              <a:extLst>
                <a:ext uri="{FF2B5EF4-FFF2-40B4-BE49-F238E27FC236}">
                  <a16:creationId xmlns:a16="http://schemas.microsoft.com/office/drawing/2014/main" id="{EE6E7402-143B-42AF-2589-4CFAEDAFE3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2661606"/>
              <a:ext cx="291949" cy="119246"/>
            </a:xfrm>
            <a:prstGeom prst="rect">
              <a:avLst/>
            </a:prstGeom>
          </p:spPr>
        </p:pic>
        <p:pic>
          <p:nvPicPr>
            <p:cNvPr id="445" name="図 444">
              <a:extLst>
                <a:ext uri="{FF2B5EF4-FFF2-40B4-BE49-F238E27FC236}">
                  <a16:creationId xmlns:a16="http://schemas.microsoft.com/office/drawing/2014/main" id="{548ACE11-6E46-2CD4-1B84-570C1BB17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2827976"/>
              <a:ext cx="291949" cy="119246"/>
            </a:xfrm>
            <a:prstGeom prst="rect">
              <a:avLst/>
            </a:prstGeom>
          </p:spPr>
        </p:pic>
        <p:pic>
          <p:nvPicPr>
            <p:cNvPr id="446" name="図 445">
              <a:extLst>
                <a:ext uri="{FF2B5EF4-FFF2-40B4-BE49-F238E27FC236}">
                  <a16:creationId xmlns:a16="http://schemas.microsoft.com/office/drawing/2014/main" id="{8C3B67FE-DEBD-62E7-B891-B59B548125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2991806"/>
              <a:ext cx="291949" cy="119246"/>
            </a:xfrm>
            <a:prstGeom prst="rect">
              <a:avLst/>
            </a:prstGeom>
          </p:spPr>
        </p:pic>
        <p:pic>
          <p:nvPicPr>
            <p:cNvPr id="447" name="図 446">
              <a:extLst>
                <a:ext uri="{FF2B5EF4-FFF2-40B4-BE49-F238E27FC236}">
                  <a16:creationId xmlns:a16="http://schemas.microsoft.com/office/drawing/2014/main" id="{E9F70CF2-D8BC-D80F-A4F9-7DB2DD4283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3167066"/>
              <a:ext cx="291949" cy="119246"/>
            </a:xfrm>
            <a:prstGeom prst="rect">
              <a:avLst/>
            </a:prstGeom>
          </p:spPr>
        </p:pic>
        <p:pic>
          <p:nvPicPr>
            <p:cNvPr id="448" name="図 447">
              <a:extLst>
                <a:ext uri="{FF2B5EF4-FFF2-40B4-BE49-F238E27FC236}">
                  <a16:creationId xmlns:a16="http://schemas.microsoft.com/office/drawing/2014/main" id="{9B89FF95-F2AD-6E81-4B41-5C59DC407B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3329854"/>
              <a:ext cx="291949" cy="119246"/>
            </a:xfrm>
            <a:prstGeom prst="rect">
              <a:avLst/>
            </a:prstGeom>
          </p:spPr>
        </p:pic>
        <p:pic>
          <p:nvPicPr>
            <p:cNvPr id="449" name="図 448">
              <a:extLst>
                <a:ext uri="{FF2B5EF4-FFF2-40B4-BE49-F238E27FC236}">
                  <a16:creationId xmlns:a16="http://schemas.microsoft.com/office/drawing/2014/main" id="{F785227F-F730-A116-D298-59A487241B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1831473"/>
              <a:ext cx="291949" cy="119246"/>
            </a:xfrm>
            <a:prstGeom prst="rect">
              <a:avLst/>
            </a:prstGeom>
          </p:spPr>
        </p:pic>
        <p:pic>
          <p:nvPicPr>
            <p:cNvPr id="450" name="図 449">
              <a:extLst>
                <a:ext uri="{FF2B5EF4-FFF2-40B4-BE49-F238E27FC236}">
                  <a16:creationId xmlns:a16="http://schemas.microsoft.com/office/drawing/2014/main" id="{DD19BB10-360F-9C03-3F1B-2691DC9A6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1996801"/>
              <a:ext cx="291949" cy="119246"/>
            </a:xfrm>
            <a:prstGeom prst="rect">
              <a:avLst/>
            </a:prstGeom>
          </p:spPr>
        </p:pic>
        <p:pic>
          <p:nvPicPr>
            <p:cNvPr id="451" name="図 450">
              <a:extLst>
                <a:ext uri="{FF2B5EF4-FFF2-40B4-BE49-F238E27FC236}">
                  <a16:creationId xmlns:a16="http://schemas.microsoft.com/office/drawing/2014/main" id="{28A6D507-AF86-461C-7D11-12AC50B149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2160631"/>
              <a:ext cx="291949" cy="119246"/>
            </a:xfrm>
            <a:prstGeom prst="rect">
              <a:avLst/>
            </a:prstGeom>
          </p:spPr>
        </p:pic>
        <p:pic>
          <p:nvPicPr>
            <p:cNvPr id="452" name="図 451">
              <a:extLst>
                <a:ext uri="{FF2B5EF4-FFF2-40B4-BE49-F238E27FC236}">
                  <a16:creationId xmlns:a16="http://schemas.microsoft.com/office/drawing/2014/main" id="{1667EB9E-A2A1-21FB-AE7E-80421E3EF9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2327001"/>
              <a:ext cx="291949" cy="119246"/>
            </a:xfrm>
            <a:prstGeom prst="rect">
              <a:avLst/>
            </a:prstGeom>
          </p:spPr>
        </p:pic>
        <p:pic>
          <p:nvPicPr>
            <p:cNvPr id="453" name="図 452">
              <a:extLst>
                <a:ext uri="{FF2B5EF4-FFF2-40B4-BE49-F238E27FC236}">
                  <a16:creationId xmlns:a16="http://schemas.microsoft.com/office/drawing/2014/main" id="{5E8248AA-8A2B-7FE4-702F-4B488309B3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2497181"/>
              <a:ext cx="291949" cy="119246"/>
            </a:xfrm>
            <a:prstGeom prst="rect">
              <a:avLst/>
            </a:prstGeom>
          </p:spPr>
        </p:pic>
        <p:pic>
          <p:nvPicPr>
            <p:cNvPr id="454" name="図 453">
              <a:extLst>
                <a:ext uri="{FF2B5EF4-FFF2-40B4-BE49-F238E27FC236}">
                  <a16:creationId xmlns:a16="http://schemas.microsoft.com/office/drawing/2014/main" id="{39FB17D4-18CB-572D-55B9-A56A7ECE1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1831473"/>
              <a:ext cx="291949" cy="119246"/>
            </a:xfrm>
            <a:prstGeom prst="rect">
              <a:avLst/>
            </a:prstGeom>
          </p:spPr>
        </p:pic>
        <p:pic>
          <p:nvPicPr>
            <p:cNvPr id="455" name="図 454">
              <a:extLst>
                <a:ext uri="{FF2B5EF4-FFF2-40B4-BE49-F238E27FC236}">
                  <a16:creationId xmlns:a16="http://schemas.microsoft.com/office/drawing/2014/main" id="{0C732EE1-EF18-CAE6-33AB-2E0CCF8ECE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1996801"/>
              <a:ext cx="291949" cy="119246"/>
            </a:xfrm>
            <a:prstGeom prst="rect">
              <a:avLst/>
            </a:prstGeom>
          </p:spPr>
        </p:pic>
        <p:pic>
          <p:nvPicPr>
            <p:cNvPr id="456" name="図 455">
              <a:extLst>
                <a:ext uri="{FF2B5EF4-FFF2-40B4-BE49-F238E27FC236}">
                  <a16:creationId xmlns:a16="http://schemas.microsoft.com/office/drawing/2014/main" id="{FE5B7305-08E2-ED6F-7F9A-6625B5031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2160631"/>
              <a:ext cx="291949" cy="119246"/>
            </a:xfrm>
            <a:prstGeom prst="rect">
              <a:avLst/>
            </a:prstGeom>
          </p:spPr>
        </p:pic>
        <p:pic>
          <p:nvPicPr>
            <p:cNvPr id="457" name="図 456">
              <a:extLst>
                <a:ext uri="{FF2B5EF4-FFF2-40B4-BE49-F238E27FC236}">
                  <a16:creationId xmlns:a16="http://schemas.microsoft.com/office/drawing/2014/main" id="{E1AF05CF-778A-96F9-917B-888B1DED7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2327001"/>
              <a:ext cx="291949" cy="119246"/>
            </a:xfrm>
            <a:prstGeom prst="rect">
              <a:avLst/>
            </a:prstGeom>
          </p:spPr>
        </p:pic>
        <p:pic>
          <p:nvPicPr>
            <p:cNvPr id="458" name="図 457">
              <a:extLst>
                <a:ext uri="{FF2B5EF4-FFF2-40B4-BE49-F238E27FC236}">
                  <a16:creationId xmlns:a16="http://schemas.microsoft.com/office/drawing/2014/main" id="{CCA507EE-4120-88B9-18AB-5B1EDC285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2497181"/>
              <a:ext cx="291949" cy="119246"/>
            </a:xfrm>
            <a:prstGeom prst="rect">
              <a:avLst/>
            </a:prstGeom>
          </p:spPr>
        </p:pic>
        <p:pic>
          <p:nvPicPr>
            <p:cNvPr id="459" name="図 458">
              <a:extLst>
                <a:ext uri="{FF2B5EF4-FFF2-40B4-BE49-F238E27FC236}">
                  <a16:creationId xmlns:a16="http://schemas.microsoft.com/office/drawing/2014/main" id="{B69EDF17-5741-7F3D-2CD4-FFE181375B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1831473"/>
              <a:ext cx="291949" cy="119246"/>
            </a:xfrm>
            <a:prstGeom prst="rect">
              <a:avLst/>
            </a:prstGeom>
          </p:spPr>
        </p:pic>
        <p:pic>
          <p:nvPicPr>
            <p:cNvPr id="460" name="図 459">
              <a:extLst>
                <a:ext uri="{FF2B5EF4-FFF2-40B4-BE49-F238E27FC236}">
                  <a16:creationId xmlns:a16="http://schemas.microsoft.com/office/drawing/2014/main" id="{FF3F1AB6-D650-D576-4C5F-98766D3E26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1996801"/>
              <a:ext cx="291949" cy="119246"/>
            </a:xfrm>
            <a:prstGeom prst="rect">
              <a:avLst/>
            </a:prstGeom>
          </p:spPr>
        </p:pic>
        <p:pic>
          <p:nvPicPr>
            <p:cNvPr id="461" name="図 460">
              <a:extLst>
                <a:ext uri="{FF2B5EF4-FFF2-40B4-BE49-F238E27FC236}">
                  <a16:creationId xmlns:a16="http://schemas.microsoft.com/office/drawing/2014/main" id="{EA91ADC5-00EF-9F09-3B2F-4DAFF86606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2160631"/>
              <a:ext cx="291949" cy="119246"/>
            </a:xfrm>
            <a:prstGeom prst="rect">
              <a:avLst/>
            </a:prstGeom>
          </p:spPr>
        </p:pic>
        <p:pic>
          <p:nvPicPr>
            <p:cNvPr id="462" name="図 461">
              <a:extLst>
                <a:ext uri="{FF2B5EF4-FFF2-40B4-BE49-F238E27FC236}">
                  <a16:creationId xmlns:a16="http://schemas.microsoft.com/office/drawing/2014/main" id="{CA4F1B2D-8AD1-0163-4C45-00B762782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2327001"/>
              <a:ext cx="291949" cy="119246"/>
            </a:xfrm>
            <a:prstGeom prst="rect">
              <a:avLst/>
            </a:prstGeom>
          </p:spPr>
        </p:pic>
        <p:pic>
          <p:nvPicPr>
            <p:cNvPr id="463" name="図 462">
              <a:extLst>
                <a:ext uri="{FF2B5EF4-FFF2-40B4-BE49-F238E27FC236}">
                  <a16:creationId xmlns:a16="http://schemas.microsoft.com/office/drawing/2014/main" id="{735A4A27-ED01-7432-E6A2-515DCD0CD8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2497181"/>
              <a:ext cx="291949" cy="119246"/>
            </a:xfrm>
            <a:prstGeom prst="rect">
              <a:avLst/>
            </a:prstGeom>
          </p:spPr>
        </p:pic>
        <p:pic>
          <p:nvPicPr>
            <p:cNvPr id="464" name="図 463">
              <a:extLst>
                <a:ext uri="{FF2B5EF4-FFF2-40B4-BE49-F238E27FC236}">
                  <a16:creationId xmlns:a16="http://schemas.microsoft.com/office/drawing/2014/main" id="{AE8E223A-FEF5-3F5F-AB89-B678AC1836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2661606"/>
              <a:ext cx="291949" cy="119246"/>
            </a:xfrm>
            <a:prstGeom prst="rect">
              <a:avLst/>
            </a:prstGeom>
          </p:spPr>
        </p:pic>
        <p:pic>
          <p:nvPicPr>
            <p:cNvPr id="465" name="図 464">
              <a:extLst>
                <a:ext uri="{FF2B5EF4-FFF2-40B4-BE49-F238E27FC236}">
                  <a16:creationId xmlns:a16="http://schemas.microsoft.com/office/drawing/2014/main" id="{30B4A1FF-EA3A-8B5D-1730-C2790B183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2827976"/>
              <a:ext cx="291949" cy="119246"/>
            </a:xfrm>
            <a:prstGeom prst="rect">
              <a:avLst/>
            </a:prstGeom>
          </p:spPr>
        </p:pic>
        <p:pic>
          <p:nvPicPr>
            <p:cNvPr id="466" name="図 465">
              <a:extLst>
                <a:ext uri="{FF2B5EF4-FFF2-40B4-BE49-F238E27FC236}">
                  <a16:creationId xmlns:a16="http://schemas.microsoft.com/office/drawing/2014/main" id="{1EE75C8A-401B-0D6D-E932-6ACCB51A9D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2991806"/>
              <a:ext cx="291949" cy="119246"/>
            </a:xfrm>
            <a:prstGeom prst="rect">
              <a:avLst/>
            </a:prstGeom>
          </p:spPr>
        </p:pic>
        <p:pic>
          <p:nvPicPr>
            <p:cNvPr id="467" name="図 466">
              <a:extLst>
                <a:ext uri="{FF2B5EF4-FFF2-40B4-BE49-F238E27FC236}">
                  <a16:creationId xmlns:a16="http://schemas.microsoft.com/office/drawing/2014/main" id="{9BCE9744-5E52-FF14-C2EF-A5DE4ABCE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3167066"/>
              <a:ext cx="291949" cy="119246"/>
            </a:xfrm>
            <a:prstGeom prst="rect">
              <a:avLst/>
            </a:prstGeom>
          </p:spPr>
        </p:pic>
        <p:pic>
          <p:nvPicPr>
            <p:cNvPr id="468" name="図 467">
              <a:extLst>
                <a:ext uri="{FF2B5EF4-FFF2-40B4-BE49-F238E27FC236}">
                  <a16:creationId xmlns:a16="http://schemas.microsoft.com/office/drawing/2014/main" id="{E8496148-041A-25C7-B104-4810EC154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3329854"/>
              <a:ext cx="291949" cy="119246"/>
            </a:xfrm>
            <a:prstGeom prst="rect">
              <a:avLst/>
            </a:prstGeom>
          </p:spPr>
        </p:pic>
        <p:pic>
          <p:nvPicPr>
            <p:cNvPr id="469" name="図 468">
              <a:extLst>
                <a:ext uri="{FF2B5EF4-FFF2-40B4-BE49-F238E27FC236}">
                  <a16:creationId xmlns:a16="http://schemas.microsoft.com/office/drawing/2014/main" id="{5787A6CE-90F2-A020-577D-13A371B2B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1831473"/>
              <a:ext cx="291949" cy="119246"/>
            </a:xfrm>
            <a:prstGeom prst="rect">
              <a:avLst/>
            </a:prstGeom>
          </p:spPr>
        </p:pic>
        <p:pic>
          <p:nvPicPr>
            <p:cNvPr id="470" name="図 469">
              <a:extLst>
                <a:ext uri="{FF2B5EF4-FFF2-40B4-BE49-F238E27FC236}">
                  <a16:creationId xmlns:a16="http://schemas.microsoft.com/office/drawing/2014/main" id="{66378B15-0FFA-E5E6-444A-9F53C8A90C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1996801"/>
              <a:ext cx="291949" cy="119246"/>
            </a:xfrm>
            <a:prstGeom prst="rect">
              <a:avLst/>
            </a:prstGeom>
          </p:spPr>
        </p:pic>
        <p:pic>
          <p:nvPicPr>
            <p:cNvPr id="471" name="図 470">
              <a:extLst>
                <a:ext uri="{FF2B5EF4-FFF2-40B4-BE49-F238E27FC236}">
                  <a16:creationId xmlns:a16="http://schemas.microsoft.com/office/drawing/2014/main" id="{7466D3DB-4C59-DFB0-2A03-091DA08826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2160631"/>
              <a:ext cx="291949" cy="119246"/>
            </a:xfrm>
            <a:prstGeom prst="rect">
              <a:avLst/>
            </a:prstGeom>
          </p:spPr>
        </p:pic>
        <p:pic>
          <p:nvPicPr>
            <p:cNvPr id="472" name="図 471">
              <a:extLst>
                <a:ext uri="{FF2B5EF4-FFF2-40B4-BE49-F238E27FC236}">
                  <a16:creationId xmlns:a16="http://schemas.microsoft.com/office/drawing/2014/main" id="{DF91EB9D-951E-1A00-BC2F-12EC1C312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2327001"/>
              <a:ext cx="291949" cy="119246"/>
            </a:xfrm>
            <a:prstGeom prst="rect">
              <a:avLst/>
            </a:prstGeom>
          </p:spPr>
        </p:pic>
        <p:pic>
          <p:nvPicPr>
            <p:cNvPr id="473" name="図 472">
              <a:extLst>
                <a:ext uri="{FF2B5EF4-FFF2-40B4-BE49-F238E27FC236}">
                  <a16:creationId xmlns:a16="http://schemas.microsoft.com/office/drawing/2014/main" id="{102A0650-48AA-E96B-E545-090E64B25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2497181"/>
              <a:ext cx="291949" cy="119246"/>
            </a:xfrm>
            <a:prstGeom prst="rect">
              <a:avLst/>
            </a:prstGeom>
          </p:spPr>
        </p:pic>
        <p:pic>
          <p:nvPicPr>
            <p:cNvPr id="393" name="図 392">
              <a:extLst>
                <a:ext uri="{FF2B5EF4-FFF2-40B4-BE49-F238E27FC236}">
                  <a16:creationId xmlns:a16="http://schemas.microsoft.com/office/drawing/2014/main" id="{2B40D3A9-F6AB-51B5-50D3-F38CD74AA4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3209" y="3501012"/>
              <a:ext cx="291949" cy="119246"/>
            </a:xfrm>
            <a:prstGeom prst="rect">
              <a:avLst/>
            </a:prstGeom>
          </p:spPr>
        </p:pic>
        <p:pic>
          <p:nvPicPr>
            <p:cNvPr id="394" name="図 393">
              <a:extLst>
                <a:ext uri="{FF2B5EF4-FFF2-40B4-BE49-F238E27FC236}">
                  <a16:creationId xmlns:a16="http://schemas.microsoft.com/office/drawing/2014/main" id="{B8D3F978-17F4-B654-F342-EEF8073EB0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3259" y="3501012"/>
              <a:ext cx="291949" cy="119246"/>
            </a:xfrm>
            <a:prstGeom prst="rect">
              <a:avLst/>
            </a:prstGeom>
          </p:spPr>
        </p:pic>
        <p:pic>
          <p:nvPicPr>
            <p:cNvPr id="395" name="図 394">
              <a:extLst>
                <a:ext uri="{FF2B5EF4-FFF2-40B4-BE49-F238E27FC236}">
                  <a16:creationId xmlns:a16="http://schemas.microsoft.com/office/drawing/2014/main" id="{D99A8285-C3CE-0D7F-DAC5-039E94333C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3469" y="3501012"/>
              <a:ext cx="291949" cy="119246"/>
            </a:xfrm>
            <a:prstGeom prst="rect">
              <a:avLst/>
            </a:prstGeom>
          </p:spPr>
        </p:pic>
        <p:pic>
          <p:nvPicPr>
            <p:cNvPr id="396" name="図 395">
              <a:extLst>
                <a:ext uri="{FF2B5EF4-FFF2-40B4-BE49-F238E27FC236}">
                  <a16:creationId xmlns:a16="http://schemas.microsoft.com/office/drawing/2014/main" id="{008886FA-C9A2-99AC-7093-A3E076463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6754" y="3501012"/>
              <a:ext cx="291949" cy="119246"/>
            </a:xfrm>
            <a:prstGeom prst="rect">
              <a:avLst/>
            </a:prstGeom>
          </p:spPr>
        </p:pic>
      </p:grpSp>
      <p:grpSp>
        <p:nvGrpSpPr>
          <p:cNvPr id="483" name="グループ化 482">
            <a:extLst>
              <a:ext uri="{FF2B5EF4-FFF2-40B4-BE49-F238E27FC236}">
                <a16:creationId xmlns:a16="http://schemas.microsoft.com/office/drawing/2014/main" id="{40624BC1-78C7-04F8-07D6-E464477D2A5C}"/>
              </a:ext>
            </a:extLst>
          </p:cNvPr>
          <p:cNvGrpSpPr/>
          <p:nvPr/>
        </p:nvGrpSpPr>
        <p:grpSpPr>
          <a:xfrm>
            <a:off x="3049350" y="1845689"/>
            <a:ext cx="1481734" cy="1617627"/>
            <a:chOff x="6008751" y="1486892"/>
            <a:chExt cx="1481734" cy="1617627"/>
          </a:xfrm>
        </p:grpSpPr>
        <p:grpSp>
          <p:nvGrpSpPr>
            <p:cNvPr id="484" name="グループ化 483">
              <a:extLst>
                <a:ext uri="{FF2B5EF4-FFF2-40B4-BE49-F238E27FC236}">
                  <a16:creationId xmlns:a16="http://schemas.microsoft.com/office/drawing/2014/main" id="{5C6A4368-97A9-42CB-C7D9-8091E5A98BBC}"/>
                </a:ext>
              </a:extLst>
            </p:cNvPr>
            <p:cNvGrpSpPr/>
            <p:nvPr/>
          </p:nvGrpSpPr>
          <p:grpSpPr>
            <a:xfrm rot="10800000">
              <a:off x="6008751" y="1486892"/>
              <a:ext cx="293218" cy="1617627"/>
              <a:chOff x="7653725" y="3969157"/>
              <a:chExt cx="293218" cy="1617627"/>
            </a:xfrm>
          </p:grpSpPr>
          <p:pic>
            <p:nvPicPr>
              <p:cNvPr id="281" name="図 280">
                <a:extLst>
                  <a:ext uri="{FF2B5EF4-FFF2-40B4-BE49-F238E27FC236}">
                    <a16:creationId xmlns:a16="http://schemas.microsoft.com/office/drawing/2014/main" id="{699750CC-F951-A1E8-866F-E6D962D237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5" name="図 324">
                <a:extLst>
                  <a:ext uri="{FF2B5EF4-FFF2-40B4-BE49-F238E27FC236}">
                    <a16:creationId xmlns:a16="http://schemas.microsoft.com/office/drawing/2014/main" id="{0634238D-A6E8-5393-75A1-D2132E1BC7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7" name="図 326">
                <a:extLst>
                  <a:ext uri="{FF2B5EF4-FFF2-40B4-BE49-F238E27FC236}">
                    <a16:creationId xmlns:a16="http://schemas.microsoft.com/office/drawing/2014/main" id="{1BC7D353-E96F-05F5-5DC0-B0FD578AE9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8" name="図 327">
                <a:extLst>
                  <a:ext uri="{FF2B5EF4-FFF2-40B4-BE49-F238E27FC236}">
                    <a16:creationId xmlns:a16="http://schemas.microsoft.com/office/drawing/2014/main" id="{B0F9F6EB-708A-48F3-548C-DA78F1D8BF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9" name="図 328">
                <a:extLst>
                  <a:ext uri="{FF2B5EF4-FFF2-40B4-BE49-F238E27FC236}">
                    <a16:creationId xmlns:a16="http://schemas.microsoft.com/office/drawing/2014/main" id="{680E870F-34C0-7E65-B3B0-B3C121F56C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30" name="図 329">
                <a:extLst>
                  <a:ext uri="{FF2B5EF4-FFF2-40B4-BE49-F238E27FC236}">
                    <a16:creationId xmlns:a16="http://schemas.microsoft.com/office/drawing/2014/main" id="{D0EA7A7C-89CE-8612-1F1D-F9EC019498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31" name="図 330">
                <a:extLst>
                  <a:ext uri="{FF2B5EF4-FFF2-40B4-BE49-F238E27FC236}">
                    <a16:creationId xmlns:a16="http://schemas.microsoft.com/office/drawing/2014/main" id="{2FED658E-B88E-AF91-0BC3-E625A4CA21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32" name="図 331">
                <a:extLst>
                  <a:ext uri="{FF2B5EF4-FFF2-40B4-BE49-F238E27FC236}">
                    <a16:creationId xmlns:a16="http://schemas.microsoft.com/office/drawing/2014/main" id="{C3BC60E3-E230-F07F-5E9F-851D5A0177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2" name="図 511">
                <a:extLst>
                  <a:ext uri="{FF2B5EF4-FFF2-40B4-BE49-F238E27FC236}">
                    <a16:creationId xmlns:a16="http://schemas.microsoft.com/office/drawing/2014/main" id="{B83DD86F-37DA-827B-3735-9E9A6C0412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3" name="図 512">
                <a:extLst>
                  <a:ext uri="{FF2B5EF4-FFF2-40B4-BE49-F238E27FC236}">
                    <a16:creationId xmlns:a16="http://schemas.microsoft.com/office/drawing/2014/main" id="{1A4E07EE-3418-C56F-FAE3-4B6A82B78B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4801830"/>
                <a:ext cx="291949" cy="119246"/>
              </a:xfrm>
              <a:prstGeom prst="rect">
                <a:avLst/>
              </a:prstGeom>
            </p:spPr>
          </p:pic>
        </p:grpSp>
        <p:grpSp>
          <p:nvGrpSpPr>
            <p:cNvPr id="485" name="グループ化 484">
              <a:extLst>
                <a:ext uri="{FF2B5EF4-FFF2-40B4-BE49-F238E27FC236}">
                  <a16:creationId xmlns:a16="http://schemas.microsoft.com/office/drawing/2014/main" id="{F0AC5FA0-6ED5-D68D-FFFF-A9278057DEF6}"/>
                </a:ext>
              </a:extLst>
            </p:cNvPr>
            <p:cNvGrpSpPr/>
            <p:nvPr/>
          </p:nvGrpSpPr>
          <p:grpSpPr>
            <a:xfrm rot="10800000">
              <a:off x="6400762" y="1486892"/>
              <a:ext cx="1089723" cy="1617627"/>
              <a:chOff x="8063935" y="3969157"/>
              <a:chExt cx="1089723" cy="1617627"/>
            </a:xfrm>
          </p:grpSpPr>
          <p:pic>
            <p:nvPicPr>
              <p:cNvPr id="486" name="図 485">
                <a:extLst>
                  <a:ext uri="{FF2B5EF4-FFF2-40B4-BE49-F238E27FC236}">
                    <a16:creationId xmlns:a16="http://schemas.microsoft.com/office/drawing/2014/main" id="{6B7C8002-4DDC-AC07-88A8-F4D5288033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87" name="図 486">
                <a:extLst>
                  <a:ext uri="{FF2B5EF4-FFF2-40B4-BE49-F238E27FC236}">
                    <a16:creationId xmlns:a16="http://schemas.microsoft.com/office/drawing/2014/main" id="{1393D5BC-4E3A-4502-F554-FBBB2B78D2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88" name="図 487">
                <a:extLst>
                  <a:ext uri="{FF2B5EF4-FFF2-40B4-BE49-F238E27FC236}">
                    <a16:creationId xmlns:a16="http://schemas.microsoft.com/office/drawing/2014/main" id="{D5395312-EFD8-FB83-6C51-BA92B9670D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89" name="図 488">
                <a:extLst>
                  <a:ext uri="{FF2B5EF4-FFF2-40B4-BE49-F238E27FC236}">
                    <a16:creationId xmlns:a16="http://schemas.microsoft.com/office/drawing/2014/main" id="{6663EF56-FD60-F847-203F-3BD6359B4C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0" name="図 489">
                <a:extLst>
                  <a:ext uri="{FF2B5EF4-FFF2-40B4-BE49-F238E27FC236}">
                    <a16:creationId xmlns:a16="http://schemas.microsoft.com/office/drawing/2014/main" id="{42150FF9-3B7B-CA80-253F-624288D011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1" name="図 490">
                <a:extLst>
                  <a:ext uri="{FF2B5EF4-FFF2-40B4-BE49-F238E27FC236}">
                    <a16:creationId xmlns:a16="http://schemas.microsoft.com/office/drawing/2014/main" id="{898D48F7-27C1-DBD2-E705-4C0926A97B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2" name="図 491">
                <a:extLst>
                  <a:ext uri="{FF2B5EF4-FFF2-40B4-BE49-F238E27FC236}">
                    <a16:creationId xmlns:a16="http://schemas.microsoft.com/office/drawing/2014/main" id="{CAFDA21B-94D1-BC1B-E34F-F01B755DA7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3" name="図 492">
                <a:extLst>
                  <a:ext uri="{FF2B5EF4-FFF2-40B4-BE49-F238E27FC236}">
                    <a16:creationId xmlns:a16="http://schemas.microsoft.com/office/drawing/2014/main" id="{EA01232B-1A1D-9806-F16E-2BD9235269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4" name="図 493">
                <a:extLst>
                  <a:ext uri="{FF2B5EF4-FFF2-40B4-BE49-F238E27FC236}">
                    <a16:creationId xmlns:a16="http://schemas.microsoft.com/office/drawing/2014/main" id="{97557FC4-82B3-ADCF-FB36-78C60F7207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5" name="図 494">
                <a:extLst>
                  <a:ext uri="{FF2B5EF4-FFF2-40B4-BE49-F238E27FC236}">
                    <a16:creationId xmlns:a16="http://schemas.microsoft.com/office/drawing/2014/main" id="{E681E247-7FAB-D88E-973B-9E3F0BFA3C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6" name="図 495">
                <a:extLst>
                  <a:ext uri="{FF2B5EF4-FFF2-40B4-BE49-F238E27FC236}">
                    <a16:creationId xmlns:a16="http://schemas.microsoft.com/office/drawing/2014/main" id="{0B8C78EB-1EB4-C06E-5223-8D31DAB23D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7" name="図 496">
                <a:extLst>
                  <a:ext uri="{FF2B5EF4-FFF2-40B4-BE49-F238E27FC236}">
                    <a16:creationId xmlns:a16="http://schemas.microsoft.com/office/drawing/2014/main" id="{A5FE6190-FE18-D2EE-9A3B-C54037FE3A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8" name="図 497">
                <a:extLst>
                  <a:ext uri="{FF2B5EF4-FFF2-40B4-BE49-F238E27FC236}">
                    <a16:creationId xmlns:a16="http://schemas.microsoft.com/office/drawing/2014/main" id="{42381058-8A8E-0B9C-6510-ACAA3980D0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9" name="図 498">
                <a:extLst>
                  <a:ext uri="{FF2B5EF4-FFF2-40B4-BE49-F238E27FC236}">
                    <a16:creationId xmlns:a16="http://schemas.microsoft.com/office/drawing/2014/main" id="{70DB7C01-8A50-F694-F965-D3F5FE3CE5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0" name="図 499">
                <a:extLst>
                  <a:ext uri="{FF2B5EF4-FFF2-40B4-BE49-F238E27FC236}">
                    <a16:creationId xmlns:a16="http://schemas.microsoft.com/office/drawing/2014/main" id="{A196392A-8285-DE8E-E50C-59E7B83627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48018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1" name="図 500">
                <a:extLst>
                  <a:ext uri="{FF2B5EF4-FFF2-40B4-BE49-F238E27FC236}">
                    <a16:creationId xmlns:a16="http://schemas.microsoft.com/office/drawing/2014/main" id="{1C9A358B-68E1-0F09-7AF2-E78D33A988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2" name="図 501">
                <a:extLst>
                  <a:ext uri="{FF2B5EF4-FFF2-40B4-BE49-F238E27FC236}">
                    <a16:creationId xmlns:a16="http://schemas.microsoft.com/office/drawing/2014/main" id="{765ABA00-00DE-183B-C3B6-BAA996276B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3" name="図 502">
                <a:extLst>
                  <a:ext uri="{FF2B5EF4-FFF2-40B4-BE49-F238E27FC236}">
                    <a16:creationId xmlns:a16="http://schemas.microsoft.com/office/drawing/2014/main" id="{6FAF875F-A04F-EA03-5881-5E024D0CE6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4" name="図 503">
                <a:extLst>
                  <a:ext uri="{FF2B5EF4-FFF2-40B4-BE49-F238E27FC236}">
                    <a16:creationId xmlns:a16="http://schemas.microsoft.com/office/drawing/2014/main" id="{38D0B218-CD81-4F77-906F-BA88E7DA3E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5" name="図 504">
                <a:extLst>
                  <a:ext uri="{FF2B5EF4-FFF2-40B4-BE49-F238E27FC236}">
                    <a16:creationId xmlns:a16="http://schemas.microsoft.com/office/drawing/2014/main" id="{28B00420-2F19-9A3B-7A7D-7E00BF5180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48018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6" name="図 505">
                <a:extLst>
                  <a:ext uri="{FF2B5EF4-FFF2-40B4-BE49-F238E27FC236}">
                    <a16:creationId xmlns:a16="http://schemas.microsoft.com/office/drawing/2014/main" id="{9D436106-DA64-C637-F9F4-44A3697767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7" name="図 506">
                <a:extLst>
                  <a:ext uri="{FF2B5EF4-FFF2-40B4-BE49-F238E27FC236}">
                    <a16:creationId xmlns:a16="http://schemas.microsoft.com/office/drawing/2014/main" id="{2BD1AC54-6DDA-F0C5-F4FD-E92ECB3DA7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8" name="図 507">
                <a:extLst>
                  <a:ext uri="{FF2B5EF4-FFF2-40B4-BE49-F238E27FC236}">
                    <a16:creationId xmlns:a16="http://schemas.microsoft.com/office/drawing/2014/main" id="{679FA455-0C76-D6F3-8192-5A82A13387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9" name="図 508">
                <a:extLst>
                  <a:ext uri="{FF2B5EF4-FFF2-40B4-BE49-F238E27FC236}">
                    <a16:creationId xmlns:a16="http://schemas.microsoft.com/office/drawing/2014/main" id="{A8092F41-1CE8-ADF7-1BF7-141C0159D7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0" name="図 509">
                <a:extLst>
                  <a:ext uri="{FF2B5EF4-FFF2-40B4-BE49-F238E27FC236}">
                    <a16:creationId xmlns:a16="http://schemas.microsoft.com/office/drawing/2014/main" id="{B2C91E5E-0693-12BF-5677-5FD020AB24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1" name="図 510">
                <a:extLst>
                  <a:ext uri="{FF2B5EF4-FFF2-40B4-BE49-F238E27FC236}">
                    <a16:creationId xmlns:a16="http://schemas.microsoft.com/office/drawing/2014/main" id="{0BDFD6C7-732F-1807-E0FC-BBADFC35E4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77" name="図 276">
                <a:extLst>
                  <a:ext uri="{FF2B5EF4-FFF2-40B4-BE49-F238E27FC236}">
                    <a16:creationId xmlns:a16="http://schemas.microsoft.com/office/drawing/2014/main" id="{2F469338-C19D-6ECB-6E31-08C8E3CF79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78" name="図 277">
                <a:extLst>
                  <a:ext uri="{FF2B5EF4-FFF2-40B4-BE49-F238E27FC236}">
                    <a16:creationId xmlns:a16="http://schemas.microsoft.com/office/drawing/2014/main" id="{0BCEDB73-6F85-700E-F162-FF97FF6127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79" name="図 278">
                <a:extLst>
                  <a:ext uri="{FF2B5EF4-FFF2-40B4-BE49-F238E27FC236}">
                    <a16:creationId xmlns:a16="http://schemas.microsoft.com/office/drawing/2014/main" id="{0CAFD82A-474D-D7AC-AC6A-F231BE3736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80" name="図 279">
                <a:extLst>
                  <a:ext uri="{FF2B5EF4-FFF2-40B4-BE49-F238E27FC236}">
                    <a16:creationId xmlns:a16="http://schemas.microsoft.com/office/drawing/2014/main" id="{EAA22428-1BB7-3686-7EBF-0F8B46906B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4801830"/>
                <a:ext cx="291949" cy="119246"/>
              </a:xfrm>
              <a:prstGeom prst="rect">
                <a:avLst/>
              </a:prstGeom>
            </p:spPr>
          </p:pic>
        </p:grpSp>
      </p:grpSp>
      <p:pic>
        <p:nvPicPr>
          <p:cNvPr id="514" name="図 513">
            <a:extLst>
              <a:ext uri="{FF2B5EF4-FFF2-40B4-BE49-F238E27FC236}">
                <a16:creationId xmlns:a16="http://schemas.microsoft.com/office/drawing/2014/main" id="{2FF032F9-6B16-44EB-DE55-C8B0C9401F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367" y="1424234"/>
            <a:ext cx="310039" cy="94664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35297C57-06B7-2C05-66FD-B1ABE70878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11" y="2995678"/>
            <a:ext cx="311225" cy="87590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05269365-275B-AAED-DD1B-A90F7461AD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85" y="2347514"/>
            <a:ext cx="293935" cy="117408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708C4393-30CB-44C3-5F8D-27DED3D446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65" y="2667163"/>
            <a:ext cx="293935" cy="121135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07CD630D-8748-7BF2-60A6-AB31BFE6802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25" y="2045380"/>
            <a:ext cx="293935" cy="117408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34B6B876-98C7-23B5-C325-A673551DFA1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876" y="2350484"/>
            <a:ext cx="84530" cy="76408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B070D886-70C2-FBE9-FCB1-1159FF7A0B5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35" y="2048523"/>
            <a:ext cx="293935" cy="70817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A730C740-59AE-EDEE-53D1-57BA7DA85FB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75" y="2969588"/>
            <a:ext cx="432257" cy="13977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6714CDCA-5677-3BAD-24E2-FBDE703C5D8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186" y="2347798"/>
            <a:ext cx="97979" cy="80135"/>
          </a:xfrm>
          <a:prstGeom prst="rect">
            <a:avLst/>
          </a:prstGeom>
        </p:spPr>
      </p:pic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F0059D67-AB23-30B0-4641-7E3B2456F88D}"/>
              </a:ext>
            </a:extLst>
          </p:cNvPr>
          <p:cNvCxnSpPr>
            <a:cxnSpLocks/>
          </p:cNvCxnSpPr>
          <p:nvPr/>
        </p:nvCxnSpPr>
        <p:spPr>
          <a:xfrm>
            <a:off x="4581579" y="1293607"/>
            <a:ext cx="0" cy="2342858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A2A07F1C-8C34-85CC-A458-CC54A2708AE7}"/>
              </a:ext>
            </a:extLst>
          </p:cNvPr>
          <p:cNvCxnSpPr>
            <a:cxnSpLocks/>
          </p:cNvCxnSpPr>
          <p:nvPr/>
        </p:nvCxnSpPr>
        <p:spPr>
          <a:xfrm>
            <a:off x="7870656" y="1050337"/>
            <a:ext cx="0" cy="2899714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8" name="図 477">
            <a:extLst>
              <a:ext uri="{FF2B5EF4-FFF2-40B4-BE49-F238E27FC236}">
                <a16:creationId xmlns:a16="http://schemas.microsoft.com/office/drawing/2014/main" id="{6693C305-F24E-2BAF-4994-785F557DBE3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53" y="2684234"/>
            <a:ext cx="96232" cy="70817"/>
          </a:xfrm>
          <a:prstGeom prst="rect">
            <a:avLst/>
          </a:prstGeom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16079B1-E89D-5365-6F43-27DCCC7D2524}"/>
              </a:ext>
            </a:extLst>
          </p:cNvPr>
          <p:cNvCxnSpPr>
            <a:cxnSpLocks/>
          </p:cNvCxnSpPr>
          <p:nvPr/>
        </p:nvCxnSpPr>
        <p:spPr>
          <a:xfrm>
            <a:off x="6238171" y="1210968"/>
            <a:ext cx="0" cy="2536039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図 44">
            <a:extLst>
              <a:ext uri="{FF2B5EF4-FFF2-40B4-BE49-F238E27FC236}">
                <a16:creationId xmlns:a16="http://schemas.microsoft.com/office/drawing/2014/main" id="{D91143F1-BE06-262F-3F66-817535FF9E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738" y="1424234"/>
            <a:ext cx="310039" cy="94664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3D3ACBFB-5F6A-DA38-87D5-C02DC6313D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96555" y="3434690"/>
            <a:ext cx="291949" cy="119246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9C471FD5-6E12-6937-C7A4-1049EE921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08432" y="3431842"/>
            <a:ext cx="291949" cy="119246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75415A25-0086-F65C-E43E-311A868D26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490" y="3782549"/>
            <a:ext cx="310039" cy="94664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26173509-7CFC-9EE9-2F1A-F5487001E6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763" y="3652343"/>
            <a:ext cx="310039" cy="94664"/>
          </a:xfrm>
          <a:prstGeom prst="rect">
            <a:avLst/>
          </a:prstGeom>
        </p:spPr>
      </p:pic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613B4681-084D-67BC-503A-6D15E7798C93}"/>
              </a:ext>
            </a:extLst>
          </p:cNvPr>
          <p:cNvGrpSpPr/>
          <p:nvPr/>
        </p:nvGrpSpPr>
        <p:grpSpPr>
          <a:xfrm>
            <a:off x="6287666" y="1828016"/>
            <a:ext cx="1503206" cy="1788785"/>
            <a:chOff x="4662212" y="1831473"/>
            <a:chExt cx="1503206" cy="1788785"/>
          </a:xfrm>
        </p:grpSpPr>
        <p:pic>
          <p:nvPicPr>
            <p:cNvPr id="159" name="図 158">
              <a:extLst>
                <a:ext uri="{FF2B5EF4-FFF2-40B4-BE49-F238E27FC236}">
                  <a16:creationId xmlns:a16="http://schemas.microsoft.com/office/drawing/2014/main" id="{59707D55-2A3D-9B47-1BDA-EC6927DEF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2661606"/>
              <a:ext cx="291949" cy="119246"/>
            </a:xfrm>
            <a:prstGeom prst="rect">
              <a:avLst/>
            </a:prstGeom>
          </p:spPr>
        </p:pic>
        <p:pic>
          <p:nvPicPr>
            <p:cNvPr id="160" name="図 159">
              <a:extLst>
                <a:ext uri="{FF2B5EF4-FFF2-40B4-BE49-F238E27FC236}">
                  <a16:creationId xmlns:a16="http://schemas.microsoft.com/office/drawing/2014/main" id="{45A6D1AF-5D3E-D017-7584-3C5436517D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2827976"/>
              <a:ext cx="291949" cy="119246"/>
            </a:xfrm>
            <a:prstGeom prst="rect">
              <a:avLst/>
            </a:prstGeom>
          </p:spPr>
        </p:pic>
        <p:pic>
          <p:nvPicPr>
            <p:cNvPr id="161" name="図 160">
              <a:extLst>
                <a:ext uri="{FF2B5EF4-FFF2-40B4-BE49-F238E27FC236}">
                  <a16:creationId xmlns:a16="http://schemas.microsoft.com/office/drawing/2014/main" id="{30EB3347-D2F6-DD51-75A6-552918EF9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2991806"/>
              <a:ext cx="291949" cy="119246"/>
            </a:xfrm>
            <a:prstGeom prst="rect">
              <a:avLst/>
            </a:prstGeom>
          </p:spPr>
        </p:pic>
        <p:pic>
          <p:nvPicPr>
            <p:cNvPr id="162" name="図 161">
              <a:extLst>
                <a:ext uri="{FF2B5EF4-FFF2-40B4-BE49-F238E27FC236}">
                  <a16:creationId xmlns:a16="http://schemas.microsoft.com/office/drawing/2014/main" id="{D81C2B2E-2852-C620-D34B-2B880C6C5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3167066"/>
              <a:ext cx="291949" cy="119246"/>
            </a:xfrm>
            <a:prstGeom prst="rect">
              <a:avLst/>
            </a:prstGeom>
          </p:spPr>
        </p:pic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0F2C0DAA-DF04-44E2-B659-E4D7734713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936" y="3329854"/>
              <a:ext cx="291949" cy="119246"/>
            </a:xfrm>
            <a:prstGeom prst="rect">
              <a:avLst/>
            </a:prstGeom>
          </p:spPr>
        </p:pic>
        <p:pic>
          <p:nvPicPr>
            <p:cNvPr id="164" name="図 163">
              <a:extLst>
                <a:ext uri="{FF2B5EF4-FFF2-40B4-BE49-F238E27FC236}">
                  <a16:creationId xmlns:a16="http://schemas.microsoft.com/office/drawing/2014/main" id="{18DD7533-0D2E-4600-F062-6F4A1579E7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2661606"/>
              <a:ext cx="291949" cy="119246"/>
            </a:xfrm>
            <a:prstGeom prst="rect">
              <a:avLst/>
            </a:prstGeom>
          </p:spPr>
        </p:pic>
        <p:pic>
          <p:nvPicPr>
            <p:cNvPr id="165" name="図 164">
              <a:extLst>
                <a:ext uri="{FF2B5EF4-FFF2-40B4-BE49-F238E27FC236}">
                  <a16:creationId xmlns:a16="http://schemas.microsoft.com/office/drawing/2014/main" id="{7D54E5D1-1D9D-E052-18B4-4D230EA86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2827976"/>
              <a:ext cx="291949" cy="119246"/>
            </a:xfrm>
            <a:prstGeom prst="rect">
              <a:avLst/>
            </a:prstGeom>
          </p:spPr>
        </p:pic>
        <p:pic>
          <p:nvPicPr>
            <p:cNvPr id="166" name="図 165">
              <a:extLst>
                <a:ext uri="{FF2B5EF4-FFF2-40B4-BE49-F238E27FC236}">
                  <a16:creationId xmlns:a16="http://schemas.microsoft.com/office/drawing/2014/main" id="{AC8045A0-A7B2-474F-AAF2-DC1175314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2991806"/>
              <a:ext cx="291949" cy="119246"/>
            </a:xfrm>
            <a:prstGeom prst="rect">
              <a:avLst/>
            </a:prstGeom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1BCD7CA9-CC9E-2B1D-F998-FD4EB13F59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3167066"/>
              <a:ext cx="291949" cy="119246"/>
            </a:xfrm>
            <a:prstGeom prst="rect">
              <a:avLst/>
            </a:prstGeom>
          </p:spPr>
        </p:pic>
        <p:pic>
          <p:nvPicPr>
            <p:cNvPr id="168" name="図 167">
              <a:extLst>
                <a:ext uri="{FF2B5EF4-FFF2-40B4-BE49-F238E27FC236}">
                  <a16:creationId xmlns:a16="http://schemas.microsoft.com/office/drawing/2014/main" id="{F3BFEAE3-4D42-A5FC-4B61-6FB0ABAB45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986" y="3329854"/>
              <a:ext cx="291949" cy="119246"/>
            </a:xfrm>
            <a:prstGeom prst="rect">
              <a:avLst/>
            </a:prstGeom>
          </p:spPr>
        </p:pic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AB74BE62-CFA8-8C65-C9D9-EA036DB18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2661606"/>
              <a:ext cx="291949" cy="119246"/>
            </a:xfrm>
            <a:prstGeom prst="rect">
              <a:avLst/>
            </a:prstGeom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D79CC500-9D1F-EE0D-619D-A9CD12422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2827976"/>
              <a:ext cx="291949" cy="119246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87981240-A140-198E-D2DD-A8B4CCA55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2991806"/>
              <a:ext cx="291949" cy="119246"/>
            </a:xfrm>
            <a:prstGeom prst="rect">
              <a:avLst/>
            </a:prstGeom>
          </p:spPr>
        </p:pic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C2C839CC-DAB8-9CEA-BE07-9CBBA18E1D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3167066"/>
              <a:ext cx="291949" cy="119246"/>
            </a:xfrm>
            <a:prstGeom prst="rect">
              <a:avLst/>
            </a:prstGeom>
          </p:spPr>
        </p:pic>
        <p:pic>
          <p:nvPicPr>
            <p:cNvPr id="173" name="図 172">
              <a:extLst>
                <a:ext uri="{FF2B5EF4-FFF2-40B4-BE49-F238E27FC236}">
                  <a16:creationId xmlns:a16="http://schemas.microsoft.com/office/drawing/2014/main" id="{36BA724E-A390-2269-889E-4D1F03CDAE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196" y="3329854"/>
              <a:ext cx="291949" cy="119246"/>
            </a:xfrm>
            <a:prstGeom prst="rect">
              <a:avLst/>
            </a:prstGeom>
          </p:spPr>
        </p:pic>
        <p:pic>
          <p:nvPicPr>
            <p:cNvPr id="174" name="図 173">
              <a:extLst>
                <a:ext uri="{FF2B5EF4-FFF2-40B4-BE49-F238E27FC236}">
                  <a16:creationId xmlns:a16="http://schemas.microsoft.com/office/drawing/2014/main" id="{3FC27174-8502-7669-1B8B-B0F76A2F2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1831473"/>
              <a:ext cx="291949" cy="119246"/>
            </a:xfrm>
            <a:prstGeom prst="rect">
              <a:avLst/>
            </a:prstGeom>
          </p:spPr>
        </p:pic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CDC695AD-CBA5-727E-52AB-AB61934A4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1996801"/>
              <a:ext cx="291949" cy="119246"/>
            </a:xfrm>
            <a:prstGeom prst="rect">
              <a:avLst/>
            </a:prstGeom>
          </p:spPr>
        </p:pic>
        <p:pic>
          <p:nvPicPr>
            <p:cNvPr id="176" name="図 175">
              <a:extLst>
                <a:ext uri="{FF2B5EF4-FFF2-40B4-BE49-F238E27FC236}">
                  <a16:creationId xmlns:a16="http://schemas.microsoft.com/office/drawing/2014/main" id="{8FEC3DF8-69A1-D590-AB8A-C57EF5FAC0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2160631"/>
              <a:ext cx="291949" cy="119246"/>
            </a:xfrm>
            <a:prstGeom prst="rect">
              <a:avLst/>
            </a:prstGeom>
          </p:spPr>
        </p:pic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EAB36E24-5E7C-26A2-01ED-12E694A8D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2327001"/>
              <a:ext cx="291949" cy="119246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E8DC63B2-3106-7B69-2D53-A895F3B16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667" y="2497181"/>
              <a:ext cx="291949" cy="119246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97313690-80DE-A189-7DA9-849BBF6659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1831473"/>
              <a:ext cx="291949" cy="119246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C53062FF-8C34-A939-6338-F36851014B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1996801"/>
              <a:ext cx="291949" cy="119246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D80A5D31-0948-C0A8-B77D-6249B19D6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2160631"/>
              <a:ext cx="291949" cy="119246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EA325C8A-C674-CD85-66A0-281FEA8000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2327001"/>
              <a:ext cx="291949" cy="119246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ADA53AA7-96FC-0DE6-7340-16692952D0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8717" y="2497181"/>
              <a:ext cx="291949" cy="119246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7282C8D0-BD49-74AE-20A7-8E3F8D9896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1831473"/>
              <a:ext cx="291949" cy="119246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D084442-4B50-DD91-CF0E-754A61C662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1996801"/>
              <a:ext cx="291949" cy="119246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2D7FEFBF-4EA5-0E96-DF57-B9E1BBAEBE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2160631"/>
              <a:ext cx="291949" cy="119246"/>
            </a:xfrm>
            <a:prstGeom prst="rect">
              <a:avLst/>
            </a:prstGeom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5B9DF9BE-02FC-1BEA-534B-AC48E32AA6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2327001"/>
              <a:ext cx="291949" cy="119246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FDA9F16F-717C-0FDC-65A7-7136F0EC1D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927" y="2497181"/>
              <a:ext cx="291949" cy="119246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FAD984BD-6FA5-A983-EE2B-7042150BC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2661606"/>
              <a:ext cx="291949" cy="119246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620F0556-DD5F-A89B-8DFF-27F0B3CB19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2827976"/>
              <a:ext cx="291949" cy="119246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F17D71BB-3E53-116B-3DD4-86EEF19CA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2991806"/>
              <a:ext cx="291949" cy="119246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687A58D4-FD64-73B1-D086-8D353BB54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3167066"/>
              <a:ext cx="291949" cy="119246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254CCCB7-4640-BB1C-384B-CD3635EB45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3481" y="3329854"/>
              <a:ext cx="291949" cy="119246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B92C1B39-186B-6E74-C9E7-DF0A16DF5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1831473"/>
              <a:ext cx="291949" cy="119246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24E60F4E-F38E-5E32-F596-9BBA5EC189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1996801"/>
              <a:ext cx="291949" cy="119246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C10DC30A-3356-522C-3160-B1094E576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2160631"/>
              <a:ext cx="291949" cy="119246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F60B6675-374F-FE16-E0C6-C1F29402B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2327001"/>
              <a:ext cx="291949" cy="119246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A9E248FF-A47A-53F9-E688-17FB063066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2212" y="2497181"/>
              <a:ext cx="291949" cy="119246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5C71DC9F-7C3A-DC19-CA79-711CAFEE5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3209" y="3501012"/>
              <a:ext cx="291949" cy="119246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D286AEC7-BCA7-E3AF-A094-1E2E903D59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3259" y="3501012"/>
              <a:ext cx="291949" cy="119246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DDBEFAB7-D576-6CF7-81CA-CD9252D4E7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3469" y="3501012"/>
              <a:ext cx="291949" cy="119246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3928760B-80FE-2C02-B3C7-FC559481CE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6754" y="3501012"/>
              <a:ext cx="291949" cy="1192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2597664"/>
      </p:ext>
    </p:extLst>
  </p:cSld>
  <p:clrMapOvr>
    <a:masterClrMapping/>
  </p:clrMapOvr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2806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196</cp:revision>
  <cp:lastPrinted>2024-05-16T08:31:52Z</cp:lastPrinted>
  <dcterms:created xsi:type="dcterms:W3CDTF">2017-02-16T14:19:57Z</dcterms:created>
  <dcterms:modified xsi:type="dcterms:W3CDTF">2025-05-13T06:41:06Z</dcterms:modified>
</cp:coreProperties>
</file>