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5214" autoAdjust="0"/>
  </p:normalViewPr>
  <p:slideViewPr>
    <p:cSldViewPr snapToGrid="0">
      <p:cViewPr varScale="1">
        <p:scale>
          <a:sx n="81" d="100"/>
          <a:sy n="81" d="100"/>
        </p:scale>
        <p:origin x="1397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8BF53F2-F63E-7260-AD40-95D2ADF02C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FCC5A0-13A5-C924-2102-24490E8A41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5EE9C-8EF3-4D47-8FE7-71C4BD99C7F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EED3C37-E545-A29E-AF97-462D4316B5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2CAE34-92EA-0149-8520-96ECBCB68A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8BB6D-FDC4-4F52-B46F-82F0F9EF4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261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2F05F8-6C26-015B-A310-7EEE64E24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A7E0CF-7C7D-E3F3-C859-2BE51D5F7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9F79D5-3FAF-11B1-AD56-48655E2D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44F09BD8-B99F-4F4E-8787-A695A6F864A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69B3E8-B634-A0FB-1B2C-555F665AB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F0DC79-8993-507B-0019-9597FCB9F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9EA12BF0-8D98-43DD-91EA-134639070B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80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 descr="ダイアグラム&#10;&#10;自動的に生成された説明">
            <a:extLst>
              <a:ext uri="{FF2B5EF4-FFF2-40B4-BE49-F238E27FC236}">
                <a16:creationId xmlns:a16="http://schemas.microsoft.com/office/drawing/2014/main" id="{91312E1D-229F-F9CE-1750-20E84273DC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03" y="924685"/>
            <a:ext cx="9225606" cy="5718284"/>
          </a:xfrm>
          <a:prstGeom prst="rect">
            <a:avLst/>
          </a:prstGeom>
        </p:spPr>
      </p:pic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C625B3C2-8AF2-D145-122C-2A05DE0FF1BF}"/>
              </a:ext>
            </a:extLst>
          </p:cNvPr>
          <p:cNvSpPr/>
          <p:nvPr userDrawn="1"/>
        </p:nvSpPr>
        <p:spPr>
          <a:xfrm>
            <a:off x="36646" y="1722483"/>
            <a:ext cx="1596841" cy="187724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C7E91C0-F203-84DF-DCAB-4C512FB2D9B0}"/>
              </a:ext>
            </a:extLst>
          </p:cNvPr>
          <p:cNvSpPr txBox="1"/>
          <p:nvPr userDrawn="1"/>
        </p:nvSpPr>
        <p:spPr>
          <a:xfrm>
            <a:off x="172949" y="1521967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717696-B35C-9E40-FFC3-44E6933C2C66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A7D9D2C-8399-C8C8-467A-A9692209526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469" y="3668093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817D200F-DDF8-B09E-595A-FC1B1C7666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1080" y="254108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3F6E1200-3406-81AE-7598-6078033F7E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6731" y="2842133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7E7F39EF-06C9-A6A2-B18B-CF40C69023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8666" y="319133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BF250547-63E8-791F-DDEA-69640D23D8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8619" y="2194189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DFA8A-6719-5016-EFAD-31E4F0A38A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9908" y="220593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C74080D-7DFE-82C7-3A6C-0DEC9551B2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1654" y="191005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3A7B8254-F232-D995-6B06-097589CA0D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2213" y="2194190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EC61DE84-D9F2-3B0C-765C-45795D9D0F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9908" y="253478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6FA43686-12A5-4AF3-893A-079A7A25D9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9909" y="191005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BA7F7016-DD59-B525-73DF-94B475FF538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7351" y="2975433"/>
            <a:ext cx="123825" cy="104775"/>
          </a:xfrm>
          <a:prstGeom prst="rect">
            <a:avLst/>
          </a:prstGeom>
        </p:spPr>
      </p:pic>
      <p:pic>
        <p:nvPicPr>
          <p:cNvPr id="19" name="グラフィックス 18">
            <a:extLst>
              <a:ext uri="{FF2B5EF4-FFF2-40B4-BE49-F238E27FC236}">
                <a16:creationId xmlns:a16="http://schemas.microsoft.com/office/drawing/2014/main" id="{98CCCE5D-092C-8625-D285-259857E0BBC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1646" y="3364423"/>
            <a:ext cx="537495" cy="47777"/>
          </a:xfrm>
          <a:prstGeom prst="rect">
            <a:avLst/>
          </a:prstGeom>
        </p:spPr>
      </p:pic>
      <p:sp>
        <p:nvSpPr>
          <p:cNvPr id="20" name="Rectangle 12">
            <a:extLst>
              <a:ext uri="{FF2B5EF4-FFF2-40B4-BE49-F238E27FC236}">
                <a16:creationId xmlns:a16="http://schemas.microsoft.com/office/drawing/2014/main" id="{DDF8549C-8845-798A-3217-B568081771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6216" y="2835619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6447DD91-AC0F-AFEA-FBAF-5AC8F07E2E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0703" y="3196938"/>
            <a:ext cx="61555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天吊りスクリーン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BE1FE46F-4711-6449-B09E-02AB2A7C0FC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96483" y="1417998"/>
            <a:ext cx="737638" cy="59091"/>
          </a:xfrm>
          <a:prstGeom prst="rect">
            <a:avLst/>
          </a:prstGeom>
        </p:spPr>
      </p:pic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A960C467-756A-20C4-09B0-11DC38521B6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93650" y="1417998"/>
            <a:ext cx="737638" cy="59091"/>
          </a:xfrm>
          <a:prstGeom prst="rect">
            <a:avLst/>
          </a:prstGeom>
        </p:spPr>
      </p:pic>
      <p:pic>
        <p:nvPicPr>
          <p:cNvPr id="24" name="グラフィックス 23">
            <a:extLst>
              <a:ext uri="{FF2B5EF4-FFF2-40B4-BE49-F238E27FC236}">
                <a16:creationId xmlns:a16="http://schemas.microsoft.com/office/drawing/2014/main" id="{87368259-EB04-BEEC-C483-8DDBE139AEA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07132" y="1417998"/>
            <a:ext cx="737638" cy="59091"/>
          </a:xfrm>
          <a:prstGeom prst="rect">
            <a:avLst/>
          </a:prstGeom>
        </p:spPr>
      </p:pic>
      <p:pic>
        <p:nvPicPr>
          <p:cNvPr id="25" name="グラフィックス 24">
            <a:extLst>
              <a:ext uri="{FF2B5EF4-FFF2-40B4-BE49-F238E27FC236}">
                <a16:creationId xmlns:a16="http://schemas.microsoft.com/office/drawing/2014/main" id="{C3EF915D-63A2-E1B3-D7CA-C6A5B6E751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41800" y="1417998"/>
            <a:ext cx="737638" cy="59091"/>
          </a:xfrm>
          <a:prstGeom prst="rect">
            <a:avLst/>
          </a:prstGeom>
        </p:spPr>
      </p:pic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1A8D38D0-A240-F41D-9D61-ECB23A933E4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96262" y="6225483"/>
            <a:ext cx="737638" cy="59091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D099AE4-2E8D-D5E0-2A3C-F944DF4A0A02}"/>
              </a:ext>
            </a:extLst>
          </p:cNvPr>
          <p:cNvSpPr txBox="1"/>
          <p:nvPr userDrawn="1"/>
        </p:nvSpPr>
        <p:spPr>
          <a:xfrm>
            <a:off x="315323" y="227233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5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638CDD94-0145-19D0-348D-FA6BA7EF796A}"/>
              </a:ext>
            </a:extLst>
          </p:cNvPr>
          <p:cNvGrpSpPr/>
          <p:nvPr userDrawn="1"/>
        </p:nvGrpSpPr>
        <p:grpSpPr>
          <a:xfrm>
            <a:off x="5352339" y="129424"/>
            <a:ext cx="2455351" cy="400110"/>
            <a:chOff x="2035843" y="1862070"/>
            <a:chExt cx="2455351" cy="400110"/>
          </a:xfrm>
        </p:grpSpPr>
        <p:sp>
          <p:nvSpPr>
            <p:cNvPr id="31" name="フリーフォーム: 図形 30">
              <a:extLst>
                <a:ext uri="{FF2B5EF4-FFF2-40B4-BE49-F238E27FC236}">
                  <a16:creationId xmlns:a16="http://schemas.microsoft.com/office/drawing/2014/main" id="{0CA8CD25-774A-8873-61F5-02B8DE499F33}"/>
                </a:ext>
              </a:extLst>
            </p:cNvPr>
            <p:cNvSpPr/>
            <p:nvPr/>
          </p:nvSpPr>
          <p:spPr>
            <a:xfrm>
              <a:off x="2035843" y="1871464"/>
              <a:ext cx="1526944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9A7105B1-1F67-D84B-F4F1-12F4A4087D71}"/>
                </a:ext>
              </a:extLst>
            </p:cNvPr>
            <p:cNvSpPr txBox="1"/>
            <p:nvPr/>
          </p:nvSpPr>
          <p:spPr>
            <a:xfrm>
              <a:off x="2090014" y="1862070"/>
              <a:ext cx="24011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501A+B+C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6DD43AB9-5739-A414-FD43-E152A30EA91D}"/>
              </a:ext>
            </a:extLst>
          </p:cNvPr>
          <p:cNvGrpSpPr/>
          <p:nvPr userDrawn="1"/>
        </p:nvGrpSpPr>
        <p:grpSpPr>
          <a:xfrm>
            <a:off x="4065683" y="942654"/>
            <a:ext cx="1497686" cy="400110"/>
            <a:chOff x="8988233" y="898917"/>
            <a:chExt cx="1497686" cy="400110"/>
          </a:xfrm>
        </p:grpSpPr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2FD6F4D9-B7D5-7E47-B292-4945FE84F354}"/>
                </a:ext>
              </a:extLst>
            </p:cNvPr>
            <p:cNvSpPr/>
            <p:nvPr/>
          </p:nvSpPr>
          <p:spPr>
            <a:xfrm>
              <a:off x="8988233" y="908311"/>
              <a:ext cx="1104487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22A83E59-AF0F-928C-33BE-66606ABF7CBE}"/>
                </a:ext>
              </a:extLst>
            </p:cNvPr>
            <p:cNvSpPr txBox="1"/>
            <p:nvPr/>
          </p:nvSpPr>
          <p:spPr>
            <a:xfrm>
              <a:off x="8988234" y="898917"/>
              <a:ext cx="14976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501B+C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15F41229-8E2B-F2FD-45EA-2AA984D9275B}"/>
              </a:ext>
            </a:extLst>
          </p:cNvPr>
          <p:cNvGrpSpPr/>
          <p:nvPr userDrawn="1"/>
        </p:nvGrpSpPr>
        <p:grpSpPr>
          <a:xfrm>
            <a:off x="7025017" y="895519"/>
            <a:ext cx="1497685" cy="400110"/>
            <a:chOff x="8995854" y="898917"/>
            <a:chExt cx="1497685" cy="400110"/>
          </a:xfrm>
        </p:grpSpPr>
        <p:sp>
          <p:nvSpPr>
            <p:cNvPr id="37" name="フリーフォーム: 図形 36">
              <a:extLst>
                <a:ext uri="{FF2B5EF4-FFF2-40B4-BE49-F238E27FC236}">
                  <a16:creationId xmlns:a16="http://schemas.microsoft.com/office/drawing/2014/main" id="{CDEE8186-50C1-70CE-6141-37CF6B86E267}"/>
                </a:ext>
              </a:extLst>
            </p:cNvPr>
            <p:cNvSpPr/>
            <p:nvPr/>
          </p:nvSpPr>
          <p:spPr>
            <a:xfrm>
              <a:off x="9005231" y="908311"/>
              <a:ext cx="1096146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12E612BA-EA75-DFAD-95A9-4D4EDE6D5F05}"/>
                </a:ext>
              </a:extLst>
            </p:cNvPr>
            <p:cNvSpPr txBox="1"/>
            <p:nvPr/>
          </p:nvSpPr>
          <p:spPr>
            <a:xfrm>
              <a:off x="8995854" y="898917"/>
              <a:ext cx="14976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501A+B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44997757-2E31-30B2-676A-67BC475A9B12}"/>
              </a:ext>
            </a:extLst>
          </p:cNvPr>
          <p:cNvGrpSpPr/>
          <p:nvPr userDrawn="1"/>
        </p:nvGrpSpPr>
        <p:grpSpPr>
          <a:xfrm>
            <a:off x="8989332" y="6389266"/>
            <a:ext cx="901516" cy="400110"/>
            <a:chOff x="9028386" y="898917"/>
            <a:chExt cx="901516" cy="400110"/>
          </a:xfrm>
        </p:grpSpPr>
        <p:sp>
          <p:nvSpPr>
            <p:cNvPr id="40" name="フリーフォーム: 図形 39">
              <a:extLst>
                <a:ext uri="{FF2B5EF4-FFF2-40B4-BE49-F238E27FC236}">
                  <a16:creationId xmlns:a16="http://schemas.microsoft.com/office/drawing/2014/main" id="{97091B51-CEA3-8D37-517C-1C8125721E8C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58BF33B9-07EE-5963-366A-05F7A7F50FC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DFBAE4C7-7268-11FB-86F5-9EFE7954129D}"/>
              </a:ext>
            </a:extLst>
          </p:cNvPr>
          <p:cNvGrpSpPr/>
          <p:nvPr userDrawn="1"/>
        </p:nvGrpSpPr>
        <p:grpSpPr>
          <a:xfrm>
            <a:off x="2419252" y="6021236"/>
            <a:ext cx="901516" cy="400110"/>
            <a:chOff x="9028386" y="898917"/>
            <a:chExt cx="901516" cy="400110"/>
          </a:xfrm>
        </p:grpSpPr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36FFBD5C-83F0-E4A2-9B12-75AE77CBF9DC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62D3116E-6C28-B64D-073F-0FBDBC4F8E8D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86FC943A-2732-5BA1-A13A-7A27BFDDD72C}"/>
              </a:ext>
            </a:extLst>
          </p:cNvPr>
          <p:cNvGrpSpPr/>
          <p:nvPr userDrawn="1"/>
        </p:nvGrpSpPr>
        <p:grpSpPr>
          <a:xfrm>
            <a:off x="656913" y="4114181"/>
            <a:ext cx="901516" cy="400110"/>
            <a:chOff x="9028386" y="898917"/>
            <a:chExt cx="901516" cy="400110"/>
          </a:xfrm>
        </p:grpSpPr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09DD3CE1-7C03-496E-8368-D46CEE3E7E41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731AAA8D-827C-11D8-AB32-94C95DF5B793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0CFF851E-985A-54D5-AFCE-5BBDA16AF061}"/>
              </a:ext>
            </a:extLst>
          </p:cNvPr>
          <p:cNvGrpSpPr/>
          <p:nvPr userDrawn="1"/>
        </p:nvGrpSpPr>
        <p:grpSpPr>
          <a:xfrm>
            <a:off x="2166270" y="1511526"/>
            <a:ext cx="871036" cy="400110"/>
            <a:chOff x="9058866" y="898917"/>
            <a:chExt cx="871036" cy="400110"/>
          </a:xfrm>
        </p:grpSpPr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848C0962-0D3C-D27F-FB29-2E9FBE5FFDC2}"/>
                </a:ext>
              </a:extLst>
            </p:cNvPr>
            <p:cNvSpPr/>
            <p:nvPr/>
          </p:nvSpPr>
          <p:spPr>
            <a:xfrm>
              <a:off x="9058866" y="908311"/>
              <a:ext cx="79676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75338104-A264-3271-2BD2-AE64C26454CB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501C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7621961F-E652-A8DE-BEC1-0959F3D4D375}"/>
              </a:ext>
            </a:extLst>
          </p:cNvPr>
          <p:cNvGrpSpPr/>
          <p:nvPr userDrawn="1"/>
        </p:nvGrpSpPr>
        <p:grpSpPr>
          <a:xfrm>
            <a:off x="8872149" y="900296"/>
            <a:ext cx="871036" cy="400110"/>
            <a:chOff x="9058866" y="898917"/>
            <a:chExt cx="871036" cy="400110"/>
          </a:xfrm>
        </p:grpSpPr>
        <p:sp>
          <p:nvSpPr>
            <p:cNvPr id="52" name="フリーフォーム: 図形 51">
              <a:extLst>
                <a:ext uri="{FF2B5EF4-FFF2-40B4-BE49-F238E27FC236}">
                  <a16:creationId xmlns:a16="http://schemas.microsoft.com/office/drawing/2014/main" id="{05116C61-A2D1-CD4F-4FF6-51583621815E}"/>
                </a:ext>
              </a:extLst>
            </p:cNvPr>
            <p:cNvSpPr/>
            <p:nvPr/>
          </p:nvSpPr>
          <p:spPr>
            <a:xfrm>
              <a:off x="9058866" y="908311"/>
              <a:ext cx="79676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16B01975-79D1-3F53-C49A-FAE319AB84F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501A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28C62EBA-A48E-5463-787D-2E65B7B2D2B7}"/>
              </a:ext>
            </a:extLst>
          </p:cNvPr>
          <p:cNvGrpSpPr/>
          <p:nvPr userDrawn="1"/>
        </p:nvGrpSpPr>
        <p:grpSpPr>
          <a:xfrm>
            <a:off x="5739684" y="903143"/>
            <a:ext cx="871036" cy="400110"/>
            <a:chOff x="9058866" y="898917"/>
            <a:chExt cx="871036" cy="400110"/>
          </a:xfrm>
        </p:grpSpPr>
        <p:sp>
          <p:nvSpPr>
            <p:cNvPr id="55" name="フリーフォーム: 図形 54">
              <a:extLst>
                <a:ext uri="{FF2B5EF4-FFF2-40B4-BE49-F238E27FC236}">
                  <a16:creationId xmlns:a16="http://schemas.microsoft.com/office/drawing/2014/main" id="{7893BE42-7D5E-FF8A-557F-82B170D75618}"/>
                </a:ext>
              </a:extLst>
            </p:cNvPr>
            <p:cNvSpPr/>
            <p:nvPr/>
          </p:nvSpPr>
          <p:spPr>
            <a:xfrm>
              <a:off x="9058866" y="908311"/>
              <a:ext cx="79676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A2C47EC1-42C3-C723-ED52-BA251A658F4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501B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2" name="図 1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EE30D09E-30FF-275D-3759-B256E8D90D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41" y="6257867"/>
            <a:ext cx="2149905" cy="53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81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00759B8-1DD7-6CFB-4F01-E0B5E960DF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674" y="6218472"/>
            <a:ext cx="310039" cy="9466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14BCB2E-6C1E-3D2B-8F01-DB4527833F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87574" y="5349118"/>
            <a:ext cx="310039" cy="94664"/>
          </a:xfrm>
          <a:prstGeom prst="rect">
            <a:avLst/>
          </a:prstGeom>
        </p:spPr>
      </p:pic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172B5D79-160C-6C3C-AFAF-018389BB91CC}"/>
              </a:ext>
            </a:extLst>
          </p:cNvPr>
          <p:cNvGrpSpPr/>
          <p:nvPr/>
        </p:nvGrpSpPr>
        <p:grpSpPr>
          <a:xfrm>
            <a:off x="7491628" y="4532334"/>
            <a:ext cx="1499933" cy="1454839"/>
            <a:chOff x="7653725" y="4131945"/>
            <a:chExt cx="1499933" cy="1454839"/>
          </a:xfrm>
        </p:grpSpPr>
        <p:pic>
          <p:nvPicPr>
            <p:cNvPr id="85" name="図 84">
              <a:extLst>
                <a:ext uri="{FF2B5EF4-FFF2-40B4-BE49-F238E27FC236}">
                  <a16:creationId xmlns:a16="http://schemas.microsoft.com/office/drawing/2014/main" id="{26CE4669-A58B-5E38-60AF-17AA0578BC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637405"/>
              <a:ext cx="291949" cy="119246"/>
            </a:xfrm>
            <a:prstGeom prst="rect">
              <a:avLst/>
            </a:prstGeom>
          </p:spPr>
        </p:pic>
        <p:pic>
          <p:nvPicPr>
            <p:cNvPr id="86" name="図 85">
              <a:extLst>
                <a:ext uri="{FF2B5EF4-FFF2-40B4-BE49-F238E27FC236}">
                  <a16:creationId xmlns:a16="http://schemas.microsoft.com/office/drawing/2014/main" id="{B0304362-233B-490F-C979-484E00A78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471035"/>
              <a:ext cx="291949" cy="119246"/>
            </a:xfrm>
            <a:prstGeom prst="rect">
              <a:avLst/>
            </a:prstGeom>
          </p:spPr>
        </p:pic>
        <p:pic>
          <p:nvPicPr>
            <p:cNvPr id="87" name="図 86">
              <a:extLst>
                <a:ext uri="{FF2B5EF4-FFF2-40B4-BE49-F238E27FC236}">
                  <a16:creationId xmlns:a16="http://schemas.microsoft.com/office/drawing/2014/main" id="{CF6D9FB8-0A7A-D417-ABB0-E000749A3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307205"/>
              <a:ext cx="291949" cy="119246"/>
            </a:xfrm>
            <a:prstGeom prst="rect">
              <a:avLst/>
            </a:prstGeom>
          </p:spPr>
        </p:pic>
        <p:pic>
          <p:nvPicPr>
            <p:cNvPr id="88" name="図 87">
              <a:extLst>
                <a:ext uri="{FF2B5EF4-FFF2-40B4-BE49-F238E27FC236}">
                  <a16:creationId xmlns:a16="http://schemas.microsoft.com/office/drawing/2014/main" id="{FCFE4830-98CF-7CEB-6026-BD9D896B38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131945"/>
              <a:ext cx="291949" cy="119246"/>
            </a:xfrm>
            <a:prstGeom prst="rect">
              <a:avLst/>
            </a:prstGeom>
          </p:spPr>
        </p:pic>
        <p:pic>
          <p:nvPicPr>
            <p:cNvPr id="89" name="図 88">
              <a:extLst>
                <a:ext uri="{FF2B5EF4-FFF2-40B4-BE49-F238E27FC236}">
                  <a16:creationId xmlns:a16="http://schemas.microsoft.com/office/drawing/2014/main" id="{29394C35-5BCE-3FEA-E513-0640A40CB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637405"/>
              <a:ext cx="291949" cy="119246"/>
            </a:xfrm>
            <a:prstGeom prst="rect">
              <a:avLst/>
            </a:prstGeom>
          </p:spPr>
        </p:pic>
        <p:pic>
          <p:nvPicPr>
            <p:cNvPr id="90" name="図 89">
              <a:extLst>
                <a:ext uri="{FF2B5EF4-FFF2-40B4-BE49-F238E27FC236}">
                  <a16:creationId xmlns:a16="http://schemas.microsoft.com/office/drawing/2014/main" id="{5DA13354-E315-E4FB-0A40-14A7D006C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471035"/>
              <a:ext cx="291949" cy="119246"/>
            </a:xfrm>
            <a:prstGeom prst="rect">
              <a:avLst/>
            </a:prstGeom>
          </p:spPr>
        </p:pic>
        <p:pic>
          <p:nvPicPr>
            <p:cNvPr id="91" name="図 90">
              <a:extLst>
                <a:ext uri="{FF2B5EF4-FFF2-40B4-BE49-F238E27FC236}">
                  <a16:creationId xmlns:a16="http://schemas.microsoft.com/office/drawing/2014/main" id="{5E2727E4-17A8-929A-E390-856721CE81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307205"/>
              <a:ext cx="291949" cy="119246"/>
            </a:xfrm>
            <a:prstGeom prst="rect">
              <a:avLst/>
            </a:prstGeom>
          </p:spPr>
        </p:pic>
        <p:pic>
          <p:nvPicPr>
            <p:cNvPr id="92" name="図 91">
              <a:extLst>
                <a:ext uri="{FF2B5EF4-FFF2-40B4-BE49-F238E27FC236}">
                  <a16:creationId xmlns:a16="http://schemas.microsoft.com/office/drawing/2014/main" id="{04C262BC-73A8-57C6-A926-CA521935F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131945"/>
              <a:ext cx="291949" cy="119246"/>
            </a:xfrm>
            <a:prstGeom prst="rect">
              <a:avLst/>
            </a:prstGeom>
          </p:spPr>
        </p:pic>
        <p:pic>
          <p:nvPicPr>
            <p:cNvPr id="93" name="図 92">
              <a:extLst>
                <a:ext uri="{FF2B5EF4-FFF2-40B4-BE49-F238E27FC236}">
                  <a16:creationId xmlns:a16="http://schemas.microsoft.com/office/drawing/2014/main" id="{35850F87-1F3A-E969-C1AF-DDB47F328D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637405"/>
              <a:ext cx="291949" cy="119246"/>
            </a:xfrm>
            <a:prstGeom prst="rect">
              <a:avLst/>
            </a:prstGeom>
          </p:spPr>
        </p:pic>
        <p:pic>
          <p:nvPicPr>
            <p:cNvPr id="94" name="図 93">
              <a:extLst>
                <a:ext uri="{FF2B5EF4-FFF2-40B4-BE49-F238E27FC236}">
                  <a16:creationId xmlns:a16="http://schemas.microsoft.com/office/drawing/2014/main" id="{B38E5B95-8ECC-8705-BFC3-EBED0AB77D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471035"/>
              <a:ext cx="291949" cy="119246"/>
            </a:xfrm>
            <a:prstGeom prst="rect">
              <a:avLst/>
            </a:prstGeom>
          </p:spPr>
        </p:pic>
        <p:pic>
          <p:nvPicPr>
            <p:cNvPr id="95" name="図 94">
              <a:extLst>
                <a:ext uri="{FF2B5EF4-FFF2-40B4-BE49-F238E27FC236}">
                  <a16:creationId xmlns:a16="http://schemas.microsoft.com/office/drawing/2014/main" id="{3DE6F213-CD6A-6645-139F-0C29AA3876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307205"/>
              <a:ext cx="291949" cy="119246"/>
            </a:xfrm>
            <a:prstGeom prst="rect">
              <a:avLst/>
            </a:prstGeom>
          </p:spPr>
        </p:pic>
        <p:pic>
          <p:nvPicPr>
            <p:cNvPr id="96" name="図 95">
              <a:extLst>
                <a:ext uri="{FF2B5EF4-FFF2-40B4-BE49-F238E27FC236}">
                  <a16:creationId xmlns:a16="http://schemas.microsoft.com/office/drawing/2014/main" id="{24C607EE-9C7C-E80B-6AA3-CDB018886D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131945"/>
              <a:ext cx="291949" cy="119246"/>
            </a:xfrm>
            <a:prstGeom prst="rect">
              <a:avLst/>
            </a:prstGeom>
          </p:spPr>
        </p:pic>
        <p:pic>
          <p:nvPicPr>
            <p:cNvPr id="97" name="図 96">
              <a:extLst>
                <a:ext uri="{FF2B5EF4-FFF2-40B4-BE49-F238E27FC236}">
                  <a16:creationId xmlns:a16="http://schemas.microsoft.com/office/drawing/2014/main" id="{CECD9CE6-58C0-7A4A-B6E3-FA28C0AEBA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5467538"/>
              <a:ext cx="291949" cy="119246"/>
            </a:xfrm>
            <a:prstGeom prst="rect">
              <a:avLst/>
            </a:prstGeom>
          </p:spPr>
        </p:pic>
        <p:pic>
          <p:nvPicPr>
            <p:cNvPr id="98" name="図 97">
              <a:extLst>
                <a:ext uri="{FF2B5EF4-FFF2-40B4-BE49-F238E27FC236}">
                  <a16:creationId xmlns:a16="http://schemas.microsoft.com/office/drawing/2014/main" id="{8549B1DA-1365-8267-F1FF-B15737CDF5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5302210"/>
              <a:ext cx="291949" cy="119246"/>
            </a:xfrm>
            <a:prstGeom prst="rect">
              <a:avLst/>
            </a:prstGeom>
          </p:spPr>
        </p:pic>
        <p:pic>
          <p:nvPicPr>
            <p:cNvPr id="99" name="図 98">
              <a:extLst>
                <a:ext uri="{FF2B5EF4-FFF2-40B4-BE49-F238E27FC236}">
                  <a16:creationId xmlns:a16="http://schemas.microsoft.com/office/drawing/2014/main" id="{754C0654-0E38-3519-B14F-A53343A0A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5138380"/>
              <a:ext cx="291949" cy="119246"/>
            </a:xfrm>
            <a:prstGeom prst="rect">
              <a:avLst/>
            </a:prstGeom>
          </p:spPr>
        </p:pic>
        <p:pic>
          <p:nvPicPr>
            <p:cNvPr id="100" name="図 99">
              <a:extLst>
                <a:ext uri="{FF2B5EF4-FFF2-40B4-BE49-F238E27FC236}">
                  <a16:creationId xmlns:a16="http://schemas.microsoft.com/office/drawing/2014/main" id="{CC994010-B22C-0D25-C537-5C25AEACAC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4972010"/>
              <a:ext cx="291949" cy="119246"/>
            </a:xfrm>
            <a:prstGeom prst="rect">
              <a:avLst/>
            </a:prstGeom>
          </p:spPr>
        </p:pic>
        <p:pic>
          <p:nvPicPr>
            <p:cNvPr id="101" name="図 100">
              <a:extLst>
                <a:ext uri="{FF2B5EF4-FFF2-40B4-BE49-F238E27FC236}">
                  <a16:creationId xmlns:a16="http://schemas.microsoft.com/office/drawing/2014/main" id="{2BE33DA1-4BCA-95AC-0244-53719DB27F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4801830"/>
              <a:ext cx="291949" cy="119246"/>
            </a:xfrm>
            <a:prstGeom prst="rect">
              <a:avLst/>
            </a:prstGeom>
          </p:spPr>
        </p:pic>
        <p:pic>
          <p:nvPicPr>
            <p:cNvPr id="102" name="図 101">
              <a:extLst>
                <a:ext uri="{FF2B5EF4-FFF2-40B4-BE49-F238E27FC236}">
                  <a16:creationId xmlns:a16="http://schemas.microsoft.com/office/drawing/2014/main" id="{F11FEEFB-96B8-F098-93AA-4F8F5E3586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5467538"/>
              <a:ext cx="291949" cy="119246"/>
            </a:xfrm>
            <a:prstGeom prst="rect">
              <a:avLst/>
            </a:prstGeom>
          </p:spPr>
        </p:pic>
        <p:pic>
          <p:nvPicPr>
            <p:cNvPr id="103" name="図 102">
              <a:extLst>
                <a:ext uri="{FF2B5EF4-FFF2-40B4-BE49-F238E27FC236}">
                  <a16:creationId xmlns:a16="http://schemas.microsoft.com/office/drawing/2014/main" id="{F2080B3A-6C8D-2AAA-5D73-F04CA31687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5302210"/>
              <a:ext cx="291949" cy="119246"/>
            </a:xfrm>
            <a:prstGeom prst="rect">
              <a:avLst/>
            </a:prstGeom>
          </p:spPr>
        </p:pic>
        <p:pic>
          <p:nvPicPr>
            <p:cNvPr id="104" name="図 103">
              <a:extLst>
                <a:ext uri="{FF2B5EF4-FFF2-40B4-BE49-F238E27FC236}">
                  <a16:creationId xmlns:a16="http://schemas.microsoft.com/office/drawing/2014/main" id="{D00CDFC5-D764-11AB-2738-F6A1577DE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5138380"/>
              <a:ext cx="291949" cy="119246"/>
            </a:xfrm>
            <a:prstGeom prst="rect">
              <a:avLst/>
            </a:prstGeom>
          </p:spPr>
        </p:pic>
        <p:pic>
          <p:nvPicPr>
            <p:cNvPr id="105" name="図 104">
              <a:extLst>
                <a:ext uri="{FF2B5EF4-FFF2-40B4-BE49-F238E27FC236}">
                  <a16:creationId xmlns:a16="http://schemas.microsoft.com/office/drawing/2014/main" id="{3A93BB2B-538E-7056-160F-E95E9EF526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4972010"/>
              <a:ext cx="291949" cy="119246"/>
            </a:xfrm>
            <a:prstGeom prst="rect">
              <a:avLst/>
            </a:prstGeom>
          </p:spPr>
        </p:pic>
        <p:pic>
          <p:nvPicPr>
            <p:cNvPr id="106" name="図 105">
              <a:extLst>
                <a:ext uri="{FF2B5EF4-FFF2-40B4-BE49-F238E27FC236}">
                  <a16:creationId xmlns:a16="http://schemas.microsoft.com/office/drawing/2014/main" id="{E97F6F2F-2F94-1B41-A844-EADB62DF20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4801830"/>
              <a:ext cx="291949" cy="119246"/>
            </a:xfrm>
            <a:prstGeom prst="rect">
              <a:avLst/>
            </a:prstGeom>
          </p:spPr>
        </p:pic>
        <p:pic>
          <p:nvPicPr>
            <p:cNvPr id="107" name="図 106">
              <a:extLst>
                <a:ext uri="{FF2B5EF4-FFF2-40B4-BE49-F238E27FC236}">
                  <a16:creationId xmlns:a16="http://schemas.microsoft.com/office/drawing/2014/main" id="{A179B439-8367-5B5C-8BA2-F50988C626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5467538"/>
              <a:ext cx="291949" cy="119246"/>
            </a:xfrm>
            <a:prstGeom prst="rect">
              <a:avLst/>
            </a:prstGeom>
          </p:spPr>
        </p:pic>
        <p:pic>
          <p:nvPicPr>
            <p:cNvPr id="108" name="図 107">
              <a:extLst>
                <a:ext uri="{FF2B5EF4-FFF2-40B4-BE49-F238E27FC236}">
                  <a16:creationId xmlns:a16="http://schemas.microsoft.com/office/drawing/2014/main" id="{E308CF9E-55DC-6046-D4D1-746DC8088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5302210"/>
              <a:ext cx="291949" cy="119246"/>
            </a:xfrm>
            <a:prstGeom prst="rect">
              <a:avLst/>
            </a:prstGeom>
          </p:spPr>
        </p:pic>
        <p:pic>
          <p:nvPicPr>
            <p:cNvPr id="109" name="図 108">
              <a:extLst>
                <a:ext uri="{FF2B5EF4-FFF2-40B4-BE49-F238E27FC236}">
                  <a16:creationId xmlns:a16="http://schemas.microsoft.com/office/drawing/2014/main" id="{C076B4A6-5C78-EA14-0995-B560244DA4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5138380"/>
              <a:ext cx="291949" cy="119246"/>
            </a:xfrm>
            <a:prstGeom prst="rect">
              <a:avLst/>
            </a:prstGeom>
          </p:spPr>
        </p:pic>
        <p:pic>
          <p:nvPicPr>
            <p:cNvPr id="110" name="図 109">
              <a:extLst>
                <a:ext uri="{FF2B5EF4-FFF2-40B4-BE49-F238E27FC236}">
                  <a16:creationId xmlns:a16="http://schemas.microsoft.com/office/drawing/2014/main" id="{49F3F4CD-D1FE-7AD9-4C97-7AE17F3D6B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4972010"/>
              <a:ext cx="291949" cy="119246"/>
            </a:xfrm>
            <a:prstGeom prst="rect">
              <a:avLst/>
            </a:prstGeom>
          </p:spPr>
        </p:pic>
        <p:pic>
          <p:nvPicPr>
            <p:cNvPr id="111" name="図 110">
              <a:extLst>
                <a:ext uri="{FF2B5EF4-FFF2-40B4-BE49-F238E27FC236}">
                  <a16:creationId xmlns:a16="http://schemas.microsoft.com/office/drawing/2014/main" id="{196BFDC8-99B2-3F10-A214-6340DA150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4801830"/>
              <a:ext cx="291949" cy="119246"/>
            </a:xfrm>
            <a:prstGeom prst="rect">
              <a:avLst/>
            </a:prstGeom>
          </p:spPr>
        </p:pic>
        <p:pic>
          <p:nvPicPr>
            <p:cNvPr id="112" name="図 111">
              <a:extLst>
                <a:ext uri="{FF2B5EF4-FFF2-40B4-BE49-F238E27FC236}">
                  <a16:creationId xmlns:a16="http://schemas.microsoft.com/office/drawing/2014/main" id="{CB496495-4428-3DD9-9980-2F379C61E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637405"/>
              <a:ext cx="291949" cy="119246"/>
            </a:xfrm>
            <a:prstGeom prst="rect">
              <a:avLst/>
            </a:prstGeom>
          </p:spPr>
        </p:pic>
        <p:pic>
          <p:nvPicPr>
            <p:cNvPr id="113" name="図 112">
              <a:extLst>
                <a:ext uri="{FF2B5EF4-FFF2-40B4-BE49-F238E27FC236}">
                  <a16:creationId xmlns:a16="http://schemas.microsoft.com/office/drawing/2014/main" id="{7C63B4E4-6946-1B2D-5B26-C59610696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471035"/>
              <a:ext cx="291949" cy="119246"/>
            </a:xfrm>
            <a:prstGeom prst="rect">
              <a:avLst/>
            </a:prstGeom>
          </p:spPr>
        </p:pic>
        <p:pic>
          <p:nvPicPr>
            <p:cNvPr id="114" name="図 113">
              <a:extLst>
                <a:ext uri="{FF2B5EF4-FFF2-40B4-BE49-F238E27FC236}">
                  <a16:creationId xmlns:a16="http://schemas.microsoft.com/office/drawing/2014/main" id="{6D5B5F89-D6C2-4933-1FEA-D3B7CCED37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307205"/>
              <a:ext cx="291949" cy="119246"/>
            </a:xfrm>
            <a:prstGeom prst="rect">
              <a:avLst/>
            </a:prstGeom>
          </p:spPr>
        </p:pic>
        <p:pic>
          <p:nvPicPr>
            <p:cNvPr id="115" name="図 114">
              <a:extLst>
                <a:ext uri="{FF2B5EF4-FFF2-40B4-BE49-F238E27FC236}">
                  <a16:creationId xmlns:a16="http://schemas.microsoft.com/office/drawing/2014/main" id="{2428512B-6064-CDA0-DFB5-E6B5C0E51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131945"/>
              <a:ext cx="291949" cy="119246"/>
            </a:xfrm>
            <a:prstGeom prst="rect">
              <a:avLst/>
            </a:prstGeom>
          </p:spPr>
        </p:pic>
        <p:pic>
          <p:nvPicPr>
            <p:cNvPr id="116" name="図 115">
              <a:extLst>
                <a:ext uri="{FF2B5EF4-FFF2-40B4-BE49-F238E27FC236}">
                  <a16:creationId xmlns:a16="http://schemas.microsoft.com/office/drawing/2014/main" id="{AB824A86-F087-F274-C856-920835C75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5467538"/>
              <a:ext cx="291949" cy="119246"/>
            </a:xfrm>
            <a:prstGeom prst="rect">
              <a:avLst/>
            </a:prstGeom>
          </p:spPr>
        </p:pic>
        <p:pic>
          <p:nvPicPr>
            <p:cNvPr id="117" name="図 116">
              <a:extLst>
                <a:ext uri="{FF2B5EF4-FFF2-40B4-BE49-F238E27FC236}">
                  <a16:creationId xmlns:a16="http://schemas.microsoft.com/office/drawing/2014/main" id="{D8BD75F5-1DF4-B8F0-01CD-D2A5A23B0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5302210"/>
              <a:ext cx="291949" cy="119246"/>
            </a:xfrm>
            <a:prstGeom prst="rect">
              <a:avLst/>
            </a:prstGeom>
          </p:spPr>
        </p:pic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75466F63-439B-08E1-A883-B75B7F7DC9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5138380"/>
              <a:ext cx="291949" cy="119246"/>
            </a:xfrm>
            <a:prstGeom prst="rect">
              <a:avLst/>
            </a:prstGeom>
          </p:spPr>
        </p:pic>
        <p:pic>
          <p:nvPicPr>
            <p:cNvPr id="119" name="図 118">
              <a:extLst>
                <a:ext uri="{FF2B5EF4-FFF2-40B4-BE49-F238E27FC236}">
                  <a16:creationId xmlns:a16="http://schemas.microsoft.com/office/drawing/2014/main" id="{891607D9-F871-2897-7430-B9D95662E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4972010"/>
              <a:ext cx="291949" cy="119246"/>
            </a:xfrm>
            <a:prstGeom prst="rect">
              <a:avLst/>
            </a:prstGeom>
          </p:spPr>
        </p:pic>
        <p:pic>
          <p:nvPicPr>
            <p:cNvPr id="120" name="図 119">
              <a:extLst>
                <a:ext uri="{FF2B5EF4-FFF2-40B4-BE49-F238E27FC236}">
                  <a16:creationId xmlns:a16="http://schemas.microsoft.com/office/drawing/2014/main" id="{B50373E5-91E3-AF67-5C3D-789B14D07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4801830"/>
              <a:ext cx="291949" cy="119246"/>
            </a:xfrm>
            <a:prstGeom prst="rect">
              <a:avLst/>
            </a:prstGeom>
          </p:spPr>
        </p:pic>
      </p:grpSp>
      <p:grpSp>
        <p:nvGrpSpPr>
          <p:cNvPr id="178" name="グループ化 177">
            <a:extLst>
              <a:ext uri="{FF2B5EF4-FFF2-40B4-BE49-F238E27FC236}">
                <a16:creationId xmlns:a16="http://schemas.microsoft.com/office/drawing/2014/main" id="{D4FD5B5C-D4FE-904C-5781-90B7D722C541}"/>
              </a:ext>
            </a:extLst>
          </p:cNvPr>
          <p:cNvGrpSpPr/>
          <p:nvPr/>
        </p:nvGrpSpPr>
        <p:grpSpPr>
          <a:xfrm>
            <a:off x="1083660" y="4801618"/>
            <a:ext cx="1454839" cy="1088750"/>
            <a:chOff x="107328" y="5758100"/>
            <a:chExt cx="1454839" cy="1088750"/>
          </a:xfrm>
        </p:grpSpPr>
        <p:pic>
          <p:nvPicPr>
            <p:cNvPr id="179" name="図 178">
              <a:extLst>
                <a:ext uri="{FF2B5EF4-FFF2-40B4-BE49-F238E27FC236}">
                  <a16:creationId xmlns:a16="http://schemas.microsoft.com/office/drawing/2014/main" id="{AEC7F873-1D21-5761-0F5E-04A7A43BA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51109" y="5844452"/>
              <a:ext cx="291949" cy="119246"/>
            </a:xfrm>
            <a:prstGeom prst="rect">
              <a:avLst/>
            </a:prstGeom>
          </p:spPr>
        </p:pic>
        <p:pic>
          <p:nvPicPr>
            <p:cNvPr id="180" name="図 179">
              <a:extLst>
                <a:ext uri="{FF2B5EF4-FFF2-40B4-BE49-F238E27FC236}">
                  <a16:creationId xmlns:a16="http://schemas.microsoft.com/office/drawing/2014/main" id="{D8EF12C5-953E-C1D6-F560-D5592008B7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7479" y="5844452"/>
              <a:ext cx="291949" cy="119246"/>
            </a:xfrm>
            <a:prstGeom prst="rect">
              <a:avLst/>
            </a:prstGeom>
          </p:spPr>
        </p:pic>
        <p:pic>
          <p:nvPicPr>
            <p:cNvPr id="181" name="図 180">
              <a:extLst>
                <a:ext uri="{FF2B5EF4-FFF2-40B4-BE49-F238E27FC236}">
                  <a16:creationId xmlns:a16="http://schemas.microsoft.com/office/drawing/2014/main" id="{C804E860-ED28-72DF-D558-51DFFB339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1309" y="5844452"/>
              <a:ext cx="291949" cy="119246"/>
            </a:xfrm>
            <a:prstGeom prst="rect">
              <a:avLst/>
            </a:prstGeom>
          </p:spPr>
        </p:pic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CA08E04E-E7A4-86D2-29FA-7EA8EBD65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56569" y="5844452"/>
              <a:ext cx="291949" cy="119246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77ECB6A6-3735-4C9E-C7DC-7032D21680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76" y="5845722"/>
              <a:ext cx="291949" cy="119246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AC7BBEFF-AF54-7B52-A812-F27D0C91E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6304" y="5845722"/>
              <a:ext cx="291949" cy="119246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A59C8A03-5942-54F9-2285-7EAD6A76E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134" y="5845722"/>
              <a:ext cx="291949" cy="119246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E9BBBB97-9836-BB03-6FD1-26F5CACA77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6504" y="5845721"/>
              <a:ext cx="291949" cy="119246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1DFFD85C-4538-F119-F3E4-78A8850630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6684" y="5845721"/>
              <a:ext cx="291949" cy="119246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846A40D0-4A80-BF62-8585-87F2F333BF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51109" y="6240907"/>
              <a:ext cx="291949" cy="119246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C8E3CF0-D2CC-9F12-2129-E7B3628EA8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7479" y="6240907"/>
              <a:ext cx="291949" cy="119246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2F10BC7A-CD0D-2344-F16C-872D3B0D9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1309" y="6240907"/>
              <a:ext cx="291949" cy="119246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801F76C2-CDB5-3E4D-F491-61ED0FD0E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56569" y="6240907"/>
              <a:ext cx="291949" cy="119246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0D06507D-D289-CD82-6410-08E297974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76" y="6242177"/>
              <a:ext cx="291949" cy="119246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E7020557-371D-5CCE-57A9-44B61FBC6D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6304" y="6242177"/>
              <a:ext cx="291949" cy="119246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903A9A89-7323-7683-4EB2-0E22BBD41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134" y="6242177"/>
              <a:ext cx="291949" cy="119246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4E374ED4-C798-28FF-9DA0-95B96DE24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6504" y="6242176"/>
              <a:ext cx="291949" cy="119246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477AA664-9947-3117-BF2C-050FCA986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6684" y="6242176"/>
              <a:ext cx="291949" cy="119246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812A185-EE7D-60F8-954B-57B042FF7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51109" y="6639983"/>
              <a:ext cx="291949" cy="119246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3979EAAD-5114-68FD-001A-D5C4FF23E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7479" y="6639983"/>
              <a:ext cx="291949" cy="119246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56CF28F5-42F6-6064-C690-355D5D5AE8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1309" y="6639983"/>
              <a:ext cx="291949" cy="119246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B48D45E2-10FD-E66C-A171-9CD834E78B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56569" y="6639983"/>
              <a:ext cx="291949" cy="119246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D47292AA-69C5-4ECB-DB3C-DC774A3E10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76" y="6641253"/>
              <a:ext cx="291949" cy="119246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43EE8AC9-0530-F2E2-B694-6C1642693B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6304" y="6641253"/>
              <a:ext cx="291949" cy="119246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AF8E38C3-0547-9B2C-264C-6666DDE95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134" y="6641253"/>
              <a:ext cx="291949" cy="119246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7AD5E80C-53BC-9A70-C493-074697C4F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6504" y="6641252"/>
              <a:ext cx="291949" cy="119246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2335D30B-ED76-DA0F-D0B3-A6F18E296E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6684" y="6641252"/>
              <a:ext cx="291949" cy="119246"/>
            </a:xfrm>
            <a:prstGeom prst="rect">
              <a:avLst/>
            </a:prstGeom>
          </p:spPr>
        </p:pic>
      </p:grpSp>
      <p:pic>
        <p:nvPicPr>
          <p:cNvPr id="206" name="図 205">
            <a:extLst>
              <a:ext uri="{FF2B5EF4-FFF2-40B4-BE49-F238E27FC236}">
                <a16:creationId xmlns:a16="http://schemas.microsoft.com/office/drawing/2014/main" id="{CB88FA0C-881E-FBA3-E9E3-B7FDD2DC3B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772" y="3735094"/>
            <a:ext cx="310039" cy="94664"/>
          </a:xfrm>
          <a:prstGeom prst="rect">
            <a:avLst/>
          </a:prstGeom>
        </p:spPr>
      </p:pic>
      <p:grpSp>
        <p:nvGrpSpPr>
          <p:cNvPr id="207" name="グループ化 206">
            <a:extLst>
              <a:ext uri="{FF2B5EF4-FFF2-40B4-BE49-F238E27FC236}">
                <a16:creationId xmlns:a16="http://schemas.microsoft.com/office/drawing/2014/main" id="{7C10B67C-3EF1-A909-5EF4-D513EFADBD5D}"/>
              </a:ext>
            </a:extLst>
          </p:cNvPr>
          <p:cNvGrpSpPr/>
          <p:nvPr/>
        </p:nvGrpSpPr>
        <p:grpSpPr>
          <a:xfrm rot="5400000">
            <a:off x="1575665" y="3921297"/>
            <a:ext cx="614774" cy="702159"/>
            <a:chOff x="1814713" y="3635545"/>
            <a:chExt cx="614774" cy="702159"/>
          </a:xfrm>
        </p:grpSpPr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5314032B-F017-6555-91CD-C615E9ADD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28361" y="4132107"/>
              <a:ext cx="291949" cy="119246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46393A60-4A3B-656A-AD23-36CA8ED16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93689" y="4132107"/>
              <a:ext cx="291949" cy="119246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06ECAD01-50F9-194A-7105-48722A633D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57519" y="4132107"/>
              <a:ext cx="291949" cy="119246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F5BA12A-85F0-BC3B-975F-6D7B087C2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3889" y="4132107"/>
              <a:ext cx="291949" cy="119246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64222022-1823-CD8E-45EB-9AA0F21F40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28361" y="3721897"/>
              <a:ext cx="291949" cy="119246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E7C25FB0-6878-2500-1941-C66795A125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93689" y="3721897"/>
              <a:ext cx="291949" cy="119246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53CC6AAA-7335-393C-D9BC-BE4B4C1E3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57519" y="3721897"/>
              <a:ext cx="291949" cy="119246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7307185E-D368-CE82-BC72-5E3572DD0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3889" y="3721897"/>
              <a:ext cx="291949" cy="119246"/>
            </a:xfrm>
            <a:prstGeom prst="rect">
              <a:avLst/>
            </a:prstGeom>
          </p:spPr>
        </p:pic>
      </p:grpSp>
      <p:pic>
        <p:nvPicPr>
          <p:cNvPr id="274" name="図 273">
            <a:extLst>
              <a:ext uri="{FF2B5EF4-FFF2-40B4-BE49-F238E27FC236}">
                <a16:creationId xmlns:a16="http://schemas.microsoft.com/office/drawing/2014/main" id="{7FD6A6CF-AFD1-7729-E4FE-3CF2692B85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666" y="1444330"/>
            <a:ext cx="310039" cy="94664"/>
          </a:xfrm>
          <a:prstGeom prst="rect">
            <a:avLst/>
          </a:prstGeom>
        </p:spPr>
      </p:pic>
      <p:pic>
        <p:nvPicPr>
          <p:cNvPr id="334" name="図 333">
            <a:extLst>
              <a:ext uri="{FF2B5EF4-FFF2-40B4-BE49-F238E27FC236}">
                <a16:creationId xmlns:a16="http://schemas.microsoft.com/office/drawing/2014/main" id="{B49C5820-3961-06C8-5B84-52E3AC2FD1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0121" y="1382821"/>
            <a:ext cx="310039" cy="94664"/>
          </a:xfrm>
          <a:prstGeom prst="rect">
            <a:avLst/>
          </a:prstGeom>
        </p:spPr>
      </p:pic>
      <p:grpSp>
        <p:nvGrpSpPr>
          <p:cNvPr id="482" name="グループ化 481">
            <a:extLst>
              <a:ext uri="{FF2B5EF4-FFF2-40B4-BE49-F238E27FC236}">
                <a16:creationId xmlns:a16="http://schemas.microsoft.com/office/drawing/2014/main" id="{D720180C-EF90-808F-DD3B-77420CE1A01E}"/>
              </a:ext>
            </a:extLst>
          </p:cNvPr>
          <p:cNvGrpSpPr/>
          <p:nvPr/>
        </p:nvGrpSpPr>
        <p:grpSpPr>
          <a:xfrm>
            <a:off x="7511483" y="1825685"/>
            <a:ext cx="1479118" cy="1954599"/>
            <a:chOff x="7634034" y="1447566"/>
            <a:chExt cx="1479118" cy="1954599"/>
          </a:xfrm>
        </p:grpSpPr>
        <p:grpSp>
          <p:nvGrpSpPr>
            <p:cNvPr id="336" name="グループ化 335">
              <a:extLst>
                <a:ext uri="{FF2B5EF4-FFF2-40B4-BE49-F238E27FC236}">
                  <a16:creationId xmlns:a16="http://schemas.microsoft.com/office/drawing/2014/main" id="{392842E9-0178-756E-76C1-848888AEEDB2}"/>
                </a:ext>
              </a:extLst>
            </p:cNvPr>
            <p:cNvGrpSpPr/>
            <p:nvPr/>
          </p:nvGrpSpPr>
          <p:grpSpPr>
            <a:xfrm>
              <a:off x="7634034" y="1447566"/>
              <a:ext cx="1479118" cy="1784420"/>
              <a:chOff x="7581634" y="1438892"/>
              <a:chExt cx="1479118" cy="1784420"/>
            </a:xfrm>
          </p:grpSpPr>
          <p:grpSp>
            <p:nvGrpSpPr>
              <p:cNvPr id="341" name="グループ化 340">
                <a:extLst>
                  <a:ext uri="{FF2B5EF4-FFF2-40B4-BE49-F238E27FC236}">
                    <a16:creationId xmlns:a16="http://schemas.microsoft.com/office/drawing/2014/main" id="{6CF46FA6-EA92-D5A2-275A-356B304937E0}"/>
                  </a:ext>
                </a:extLst>
              </p:cNvPr>
              <p:cNvGrpSpPr/>
              <p:nvPr/>
            </p:nvGrpSpPr>
            <p:grpSpPr>
              <a:xfrm rot="10800000">
                <a:off x="7581634" y="1438892"/>
                <a:ext cx="1103478" cy="1782499"/>
                <a:chOff x="7653725" y="3638957"/>
                <a:chExt cx="1103478" cy="1782499"/>
              </a:xfrm>
            </p:grpSpPr>
            <p:pic>
              <p:nvPicPr>
                <p:cNvPr id="355" name="図 354">
                  <a:extLst>
                    <a:ext uri="{FF2B5EF4-FFF2-40B4-BE49-F238E27FC236}">
                      <a16:creationId xmlns:a16="http://schemas.microsoft.com/office/drawing/2014/main" id="{8FCDF30E-FA19-DBBB-0F25-1259A091D0D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46374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6" name="図 355">
                  <a:extLst>
                    <a:ext uri="{FF2B5EF4-FFF2-40B4-BE49-F238E27FC236}">
                      <a16:creationId xmlns:a16="http://schemas.microsoft.com/office/drawing/2014/main" id="{209E7408-E8BA-F323-ADF1-501EA0BF002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447103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7" name="図 356">
                  <a:extLst>
                    <a:ext uri="{FF2B5EF4-FFF2-40B4-BE49-F238E27FC236}">
                      <a16:creationId xmlns:a16="http://schemas.microsoft.com/office/drawing/2014/main" id="{942FC537-B250-635C-1725-4490281A5F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43072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8" name="図 357">
                  <a:extLst>
                    <a:ext uri="{FF2B5EF4-FFF2-40B4-BE49-F238E27FC236}">
                      <a16:creationId xmlns:a16="http://schemas.microsoft.com/office/drawing/2014/main" id="{8EFAD304-2FDA-508A-EF77-5BEC2E6D89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413194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9" name="図 358">
                  <a:extLst>
                    <a:ext uri="{FF2B5EF4-FFF2-40B4-BE49-F238E27FC236}">
                      <a16:creationId xmlns:a16="http://schemas.microsoft.com/office/drawing/2014/main" id="{15286DBB-6DD8-0D31-D056-4C508F6E84E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39691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0" name="図 359">
                  <a:extLst>
                    <a:ext uri="{FF2B5EF4-FFF2-40B4-BE49-F238E27FC236}">
                      <a16:creationId xmlns:a16="http://schemas.microsoft.com/office/drawing/2014/main" id="{45B64CDD-7E62-020F-AB5C-3B4A107C72B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380024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1" name="図 360">
                  <a:extLst>
                    <a:ext uri="{FF2B5EF4-FFF2-40B4-BE49-F238E27FC236}">
                      <a16:creationId xmlns:a16="http://schemas.microsoft.com/office/drawing/2014/main" id="{DC88BAB4-1FDD-B369-7116-AA3AAA412C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36389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2" name="図 361">
                  <a:extLst>
                    <a:ext uri="{FF2B5EF4-FFF2-40B4-BE49-F238E27FC236}">
                      <a16:creationId xmlns:a16="http://schemas.microsoft.com/office/drawing/2014/main" id="{43103CCC-F0EA-8351-B6CC-6B98D24AF4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46374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3" name="図 362">
                  <a:extLst>
                    <a:ext uri="{FF2B5EF4-FFF2-40B4-BE49-F238E27FC236}">
                      <a16:creationId xmlns:a16="http://schemas.microsoft.com/office/drawing/2014/main" id="{454FF7A6-C682-129E-8B79-94C9B1BFC14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447103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4" name="図 363">
                  <a:extLst>
                    <a:ext uri="{FF2B5EF4-FFF2-40B4-BE49-F238E27FC236}">
                      <a16:creationId xmlns:a16="http://schemas.microsoft.com/office/drawing/2014/main" id="{34CB1071-5CF0-6884-8606-A7AF440228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43072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5" name="図 364">
                  <a:extLst>
                    <a:ext uri="{FF2B5EF4-FFF2-40B4-BE49-F238E27FC236}">
                      <a16:creationId xmlns:a16="http://schemas.microsoft.com/office/drawing/2014/main" id="{29250196-08CC-CE58-4142-1A9D730AC1A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413194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6" name="図 365">
                  <a:extLst>
                    <a:ext uri="{FF2B5EF4-FFF2-40B4-BE49-F238E27FC236}">
                      <a16:creationId xmlns:a16="http://schemas.microsoft.com/office/drawing/2014/main" id="{C5941880-5F8F-E101-38FD-A40A6A63FC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39691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7" name="図 366">
                  <a:extLst>
                    <a:ext uri="{FF2B5EF4-FFF2-40B4-BE49-F238E27FC236}">
                      <a16:creationId xmlns:a16="http://schemas.microsoft.com/office/drawing/2014/main" id="{BC9D7E70-5D5A-6D66-0C1A-54EF590B04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380024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8" name="図 367">
                  <a:extLst>
                    <a:ext uri="{FF2B5EF4-FFF2-40B4-BE49-F238E27FC236}">
                      <a16:creationId xmlns:a16="http://schemas.microsoft.com/office/drawing/2014/main" id="{970E965D-DE32-7233-31D4-FFA466BDC3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36389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9" name="図 368">
                  <a:extLst>
                    <a:ext uri="{FF2B5EF4-FFF2-40B4-BE49-F238E27FC236}">
                      <a16:creationId xmlns:a16="http://schemas.microsoft.com/office/drawing/2014/main" id="{382DDDBF-129C-8117-39A4-07761797F8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46374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0" name="図 369">
                  <a:extLst>
                    <a:ext uri="{FF2B5EF4-FFF2-40B4-BE49-F238E27FC236}">
                      <a16:creationId xmlns:a16="http://schemas.microsoft.com/office/drawing/2014/main" id="{A5FBB356-77CD-439A-A36C-54A7F5FABC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447103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1" name="図 370">
                  <a:extLst>
                    <a:ext uri="{FF2B5EF4-FFF2-40B4-BE49-F238E27FC236}">
                      <a16:creationId xmlns:a16="http://schemas.microsoft.com/office/drawing/2014/main" id="{C3CDF902-61F1-6E26-A264-08A9F00D36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43072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2" name="図 371">
                  <a:extLst>
                    <a:ext uri="{FF2B5EF4-FFF2-40B4-BE49-F238E27FC236}">
                      <a16:creationId xmlns:a16="http://schemas.microsoft.com/office/drawing/2014/main" id="{DF9DE967-3ED9-7282-9E69-B13359B6184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413194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3" name="図 372">
                  <a:extLst>
                    <a:ext uri="{FF2B5EF4-FFF2-40B4-BE49-F238E27FC236}">
                      <a16:creationId xmlns:a16="http://schemas.microsoft.com/office/drawing/2014/main" id="{970D3D22-9DE5-8294-1695-89ACED4251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39691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4" name="図 373">
                  <a:extLst>
                    <a:ext uri="{FF2B5EF4-FFF2-40B4-BE49-F238E27FC236}">
                      <a16:creationId xmlns:a16="http://schemas.microsoft.com/office/drawing/2014/main" id="{15BACFAD-778E-6D7C-813C-95005BD6E9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380024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5" name="図 374">
                  <a:extLst>
                    <a:ext uri="{FF2B5EF4-FFF2-40B4-BE49-F238E27FC236}">
                      <a16:creationId xmlns:a16="http://schemas.microsoft.com/office/drawing/2014/main" id="{39456B10-1F01-F12B-0F19-A0B710EA53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36389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7" name="図 376">
                  <a:extLst>
                    <a:ext uri="{FF2B5EF4-FFF2-40B4-BE49-F238E27FC236}">
                      <a16:creationId xmlns:a16="http://schemas.microsoft.com/office/drawing/2014/main" id="{5C7B4F78-7E7A-E8A4-F2E5-9CFB3AC362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5254" y="53022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8" name="図 377">
                  <a:extLst>
                    <a:ext uri="{FF2B5EF4-FFF2-40B4-BE49-F238E27FC236}">
                      <a16:creationId xmlns:a16="http://schemas.microsoft.com/office/drawing/2014/main" id="{229E59D4-6BC3-7944-E022-7758CFB5E79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5254" y="513838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9" name="図 378">
                  <a:extLst>
                    <a:ext uri="{FF2B5EF4-FFF2-40B4-BE49-F238E27FC236}">
                      <a16:creationId xmlns:a16="http://schemas.microsoft.com/office/drawing/2014/main" id="{1B5DA961-C484-659C-9BE4-E57F5E8A07E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5254" y="49720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0" name="図 379">
                  <a:extLst>
                    <a:ext uri="{FF2B5EF4-FFF2-40B4-BE49-F238E27FC236}">
                      <a16:creationId xmlns:a16="http://schemas.microsoft.com/office/drawing/2014/main" id="{DD373F3F-C53D-CB75-73FB-8E3A9411CF1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5254" y="480183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2" name="図 381">
                  <a:extLst>
                    <a:ext uri="{FF2B5EF4-FFF2-40B4-BE49-F238E27FC236}">
                      <a16:creationId xmlns:a16="http://schemas.microsoft.com/office/drawing/2014/main" id="{6E7BFFFD-668E-737C-6D81-21C5DAF5BEB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5204" y="53022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3" name="図 382">
                  <a:extLst>
                    <a:ext uri="{FF2B5EF4-FFF2-40B4-BE49-F238E27FC236}">
                      <a16:creationId xmlns:a16="http://schemas.microsoft.com/office/drawing/2014/main" id="{0C3C5518-7FA4-7783-B997-DE85BEDF7B7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5204" y="513838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4" name="図 383">
                  <a:extLst>
                    <a:ext uri="{FF2B5EF4-FFF2-40B4-BE49-F238E27FC236}">
                      <a16:creationId xmlns:a16="http://schemas.microsoft.com/office/drawing/2014/main" id="{BAEA5CA4-4510-3676-8EF0-2DAAD530C4D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5204" y="49720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5" name="図 384">
                  <a:extLst>
                    <a:ext uri="{FF2B5EF4-FFF2-40B4-BE49-F238E27FC236}">
                      <a16:creationId xmlns:a16="http://schemas.microsoft.com/office/drawing/2014/main" id="{E1B2C75D-7D36-24E5-E371-3B66512ADCB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5204" y="480183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7" name="図 386">
                  <a:extLst>
                    <a:ext uri="{FF2B5EF4-FFF2-40B4-BE49-F238E27FC236}">
                      <a16:creationId xmlns:a16="http://schemas.microsoft.com/office/drawing/2014/main" id="{70A0424C-A352-D623-4646-F7F0DEE2BC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4994" y="53022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8" name="図 387">
                  <a:extLst>
                    <a:ext uri="{FF2B5EF4-FFF2-40B4-BE49-F238E27FC236}">
                      <a16:creationId xmlns:a16="http://schemas.microsoft.com/office/drawing/2014/main" id="{5FFF691D-F7FA-F895-5A20-872F2515A3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4994" y="513838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9" name="図 388">
                  <a:extLst>
                    <a:ext uri="{FF2B5EF4-FFF2-40B4-BE49-F238E27FC236}">
                      <a16:creationId xmlns:a16="http://schemas.microsoft.com/office/drawing/2014/main" id="{621A245E-5318-9E2F-9E0A-0663642CD0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4994" y="49720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90" name="図 389">
                  <a:extLst>
                    <a:ext uri="{FF2B5EF4-FFF2-40B4-BE49-F238E27FC236}">
                      <a16:creationId xmlns:a16="http://schemas.microsoft.com/office/drawing/2014/main" id="{2BEE7CA6-D385-776B-7908-2BB5284A7B2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4994" y="4801830"/>
                  <a:ext cx="291949" cy="119246"/>
                </a:xfrm>
                <a:prstGeom prst="rect">
                  <a:avLst/>
                </a:prstGeom>
              </p:spPr>
            </p:pic>
          </p:grpSp>
          <p:grpSp>
            <p:nvGrpSpPr>
              <p:cNvPr id="342" name="グループ化 341">
                <a:extLst>
                  <a:ext uri="{FF2B5EF4-FFF2-40B4-BE49-F238E27FC236}">
                    <a16:creationId xmlns:a16="http://schemas.microsoft.com/office/drawing/2014/main" id="{91B60478-0847-8F7E-D351-0D32A103EE29}"/>
                  </a:ext>
                </a:extLst>
              </p:cNvPr>
              <p:cNvGrpSpPr/>
              <p:nvPr/>
            </p:nvGrpSpPr>
            <p:grpSpPr>
              <a:xfrm rot="10800000">
                <a:off x="8767534" y="1440813"/>
                <a:ext cx="293218" cy="1782499"/>
                <a:chOff x="8860440" y="3638957"/>
                <a:chExt cx="293218" cy="1782499"/>
              </a:xfrm>
            </p:grpSpPr>
            <p:pic>
              <p:nvPicPr>
                <p:cNvPr id="343" name="図 342">
                  <a:extLst>
                    <a:ext uri="{FF2B5EF4-FFF2-40B4-BE49-F238E27FC236}">
                      <a16:creationId xmlns:a16="http://schemas.microsoft.com/office/drawing/2014/main" id="{15BB3B85-EFC5-85EB-1EF9-E98FBD4088B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46374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4" name="図 343">
                  <a:extLst>
                    <a:ext uri="{FF2B5EF4-FFF2-40B4-BE49-F238E27FC236}">
                      <a16:creationId xmlns:a16="http://schemas.microsoft.com/office/drawing/2014/main" id="{0EAD4BE9-C889-0FE1-491A-3EC76ADA98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447103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5" name="図 344">
                  <a:extLst>
                    <a:ext uri="{FF2B5EF4-FFF2-40B4-BE49-F238E27FC236}">
                      <a16:creationId xmlns:a16="http://schemas.microsoft.com/office/drawing/2014/main" id="{5DC037B2-C1FC-00EE-EAE7-2F22F4AECEC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43072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6" name="図 345">
                  <a:extLst>
                    <a:ext uri="{FF2B5EF4-FFF2-40B4-BE49-F238E27FC236}">
                      <a16:creationId xmlns:a16="http://schemas.microsoft.com/office/drawing/2014/main" id="{8BE94AE3-4C74-828C-C3A0-2CBAA1BC95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413194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7" name="図 346">
                  <a:extLst>
                    <a:ext uri="{FF2B5EF4-FFF2-40B4-BE49-F238E27FC236}">
                      <a16:creationId xmlns:a16="http://schemas.microsoft.com/office/drawing/2014/main" id="{33C16B89-EF36-0D57-A8A7-9EB8A280D24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39691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8" name="図 347">
                  <a:extLst>
                    <a:ext uri="{FF2B5EF4-FFF2-40B4-BE49-F238E27FC236}">
                      <a16:creationId xmlns:a16="http://schemas.microsoft.com/office/drawing/2014/main" id="{D276424B-EF8C-5D74-D188-A075BBB68E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380024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9" name="図 348">
                  <a:extLst>
                    <a:ext uri="{FF2B5EF4-FFF2-40B4-BE49-F238E27FC236}">
                      <a16:creationId xmlns:a16="http://schemas.microsoft.com/office/drawing/2014/main" id="{FC8A4010-E4C7-2757-00AA-6CA2A46B5F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36389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1" name="図 350">
                  <a:extLst>
                    <a:ext uri="{FF2B5EF4-FFF2-40B4-BE49-F238E27FC236}">
                      <a16:creationId xmlns:a16="http://schemas.microsoft.com/office/drawing/2014/main" id="{81880C9E-D158-75FE-317E-D508DDEDE5E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1709" y="53022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2" name="図 351">
                  <a:extLst>
                    <a:ext uri="{FF2B5EF4-FFF2-40B4-BE49-F238E27FC236}">
                      <a16:creationId xmlns:a16="http://schemas.microsoft.com/office/drawing/2014/main" id="{637C2BDC-2BD9-0DAF-F3B7-4B7413B1C4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1709" y="513838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3" name="図 352">
                  <a:extLst>
                    <a:ext uri="{FF2B5EF4-FFF2-40B4-BE49-F238E27FC236}">
                      <a16:creationId xmlns:a16="http://schemas.microsoft.com/office/drawing/2014/main" id="{CA7E19B9-F7C3-421F-6970-B3CDDC47A8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1709" y="49720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4" name="図 353">
                  <a:extLst>
                    <a:ext uri="{FF2B5EF4-FFF2-40B4-BE49-F238E27FC236}">
                      <a16:creationId xmlns:a16="http://schemas.microsoft.com/office/drawing/2014/main" id="{52388218-AE83-CCE5-EC0D-B236E666B8A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1709" y="4801830"/>
                  <a:ext cx="291949" cy="119246"/>
                </a:xfrm>
                <a:prstGeom prst="rect">
                  <a:avLst/>
                </a:prstGeom>
              </p:spPr>
            </p:pic>
          </p:grpSp>
        </p:grpSp>
        <p:pic>
          <p:nvPicPr>
            <p:cNvPr id="337" name="図 336">
              <a:extLst>
                <a:ext uri="{FF2B5EF4-FFF2-40B4-BE49-F238E27FC236}">
                  <a16:creationId xmlns:a16="http://schemas.microsoft.com/office/drawing/2014/main" id="{805908EA-0053-757C-3E7D-1AA6DA089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4968" y="3280998"/>
              <a:ext cx="291949" cy="119246"/>
            </a:xfrm>
            <a:prstGeom prst="rect">
              <a:avLst/>
            </a:prstGeom>
          </p:spPr>
        </p:pic>
        <p:pic>
          <p:nvPicPr>
            <p:cNvPr id="338" name="図 337">
              <a:extLst>
                <a:ext uri="{FF2B5EF4-FFF2-40B4-BE49-F238E27FC236}">
                  <a16:creationId xmlns:a16="http://schemas.microsoft.com/office/drawing/2014/main" id="{593CDCF5-4526-87AE-B879-F1ACFBF660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5018" y="3280998"/>
              <a:ext cx="291949" cy="119246"/>
            </a:xfrm>
            <a:prstGeom prst="rect">
              <a:avLst/>
            </a:prstGeom>
          </p:spPr>
        </p:pic>
        <p:pic>
          <p:nvPicPr>
            <p:cNvPr id="339" name="図 338">
              <a:extLst>
                <a:ext uri="{FF2B5EF4-FFF2-40B4-BE49-F238E27FC236}">
                  <a16:creationId xmlns:a16="http://schemas.microsoft.com/office/drawing/2014/main" id="{DB4355C1-18F9-C264-9E4F-76E2849AA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5228" y="3280998"/>
              <a:ext cx="291949" cy="119246"/>
            </a:xfrm>
            <a:prstGeom prst="rect">
              <a:avLst/>
            </a:prstGeom>
          </p:spPr>
        </p:pic>
        <p:pic>
          <p:nvPicPr>
            <p:cNvPr id="340" name="図 339">
              <a:extLst>
                <a:ext uri="{FF2B5EF4-FFF2-40B4-BE49-F238E27FC236}">
                  <a16:creationId xmlns:a16="http://schemas.microsoft.com/office/drawing/2014/main" id="{11158F14-A77A-E6F6-793C-A6A019E686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0868" y="3282919"/>
              <a:ext cx="291949" cy="119246"/>
            </a:xfrm>
            <a:prstGeom prst="rect">
              <a:avLst/>
            </a:prstGeom>
          </p:spPr>
        </p:pic>
      </p:grpSp>
      <p:grpSp>
        <p:nvGrpSpPr>
          <p:cNvPr id="391" name="グループ化 390">
            <a:extLst>
              <a:ext uri="{FF2B5EF4-FFF2-40B4-BE49-F238E27FC236}">
                <a16:creationId xmlns:a16="http://schemas.microsoft.com/office/drawing/2014/main" id="{5EE46A53-FD55-A137-16AC-3C378D978D88}"/>
              </a:ext>
            </a:extLst>
          </p:cNvPr>
          <p:cNvGrpSpPr/>
          <p:nvPr/>
        </p:nvGrpSpPr>
        <p:grpSpPr>
          <a:xfrm>
            <a:off x="4662212" y="1831473"/>
            <a:ext cx="2669974" cy="1788785"/>
            <a:chOff x="4784763" y="1362927"/>
            <a:chExt cx="2669974" cy="1788785"/>
          </a:xfrm>
        </p:grpSpPr>
        <p:grpSp>
          <p:nvGrpSpPr>
            <p:cNvPr id="392" name="グループ化 391">
              <a:extLst>
                <a:ext uri="{FF2B5EF4-FFF2-40B4-BE49-F238E27FC236}">
                  <a16:creationId xmlns:a16="http://schemas.microsoft.com/office/drawing/2014/main" id="{0809004B-0638-9473-6953-28E928CB889F}"/>
                </a:ext>
              </a:extLst>
            </p:cNvPr>
            <p:cNvGrpSpPr/>
            <p:nvPr/>
          </p:nvGrpSpPr>
          <p:grpSpPr>
            <a:xfrm>
              <a:off x="4784763" y="1362927"/>
              <a:ext cx="2666701" cy="1617627"/>
              <a:chOff x="4750422" y="1487547"/>
              <a:chExt cx="2666701" cy="1617627"/>
            </a:xfrm>
          </p:grpSpPr>
          <p:grpSp>
            <p:nvGrpSpPr>
              <p:cNvPr id="400" name="グループ化 399">
                <a:extLst>
                  <a:ext uri="{FF2B5EF4-FFF2-40B4-BE49-F238E27FC236}">
                    <a16:creationId xmlns:a16="http://schemas.microsoft.com/office/drawing/2014/main" id="{0B3EE86F-ED20-C21C-33CD-15F294896459}"/>
                  </a:ext>
                </a:extLst>
              </p:cNvPr>
              <p:cNvGrpSpPr/>
              <p:nvPr/>
            </p:nvGrpSpPr>
            <p:grpSpPr>
              <a:xfrm>
                <a:off x="4750422" y="1487547"/>
                <a:ext cx="2288399" cy="1617627"/>
                <a:chOff x="4802036" y="1486892"/>
                <a:chExt cx="2288399" cy="1617627"/>
              </a:xfrm>
            </p:grpSpPr>
            <p:grpSp>
              <p:nvGrpSpPr>
                <p:cNvPr id="412" name="グループ化 411">
                  <a:extLst>
                    <a:ext uri="{FF2B5EF4-FFF2-40B4-BE49-F238E27FC236}">
                      <a16:creationId xmlns:a16="http://schemas.microsoft.com/office/drawing/2014/main" id="{BF958588-0C05-4244-77C1-22BF70B5AF58}"/>
                    </a:ext>
                  </a:extLst>
                </p:cNvPr>
                <p:cNvGrpSpPr/>
                <p:nvPr/>
              </p:nvGrpSpPr>
              <p:grpSpPr>
                <a:xfrm rot="10800000">
                  <a:off x="4802036" y="1486892"/>
                  <a:ext cx="1499933" cy="1617627"/>
                  <a:chOff x="7653725" y="3969157"/>
                  <a:chExt cx="1499933" cy="1617627"/>
                </a:xfrm>
              </p:grpSpPr>
              <p:pic>
                <p:nvPicPr>
                  <p:cNvPr id="434" name="図 433">
                    <a:extLst>
                      <a:ext uri="{FF2B5EF4-FFF2-40B4-BE49-F238E27FC236}">
                        <a16:creationId xmlns:a16="http://schemas.microsoft.com/office/drawing/2014/main" id="{9743CFC8-9EDE-9E49-1605-4F609991D9B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5" name="図 434">
                    <a:extLst>
                      <a:ext uri="{FF2B5EF4-FFF2-40B4-BE49-F238E27FC236}">
                        <a16:creationId xmlns:a16="http://schemas.microsoft.com/office/drawing/2014/main" id="{68D7E8DB-3912-D53F-EEF3-7670A47A886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6" name="図 435">
                    <a:extLst>
                      <a:ext uri="{FF2B5EF4-FFF2-40B4-BE49-F238E27FC236}">
                        <a16:creationId xmlns:a16="http://schemas.microsoft.com/office/drawing/2014/main" id="{72F4468D-1546-0F97-9A3F-6F7FEA9E263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7" name="図 436">
                    <a:extLst>
                      <a:ext uri="{FF2B5EF4-FFF2-40B4-BE49-F238E27FC236}">
                        <a16:creationId xmlns:a16="http://schemas.microsoft.com/office/drawing/2014/main" id="{A62A934F-8938-2F7F-30C6-CBC1C3751D9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8" name="図 437">
                    <a:extLst>
                      <a:ext uri="{FF2B5EF4-FFF2-40B4-BE49-F238E27FC236}">
                        <a16:creationId xmlns:a16="http://schemas.microsoft.com/office/drawing/2014/main" id="{4981E7A7-060B-1EE9-E6AA-05855544ADF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9" name="図 438">
                    <a:extLst>
                      <a:ext uri="{FF2B5EF4-FFF2-40B4-BE49-F238E27FC236}">
                        <a16:creationId xmlns:a16="http://schemas.microsoft.com/office/drawing/2014/main" id="{8CE71DEF-D343-336E-DB72-FF644C4778C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3935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0" name="図 439">
                    <a:extLst>
                      <a:ext uri="{FF2B5EF4-FFF2-40B4-BE49-F238E27FC236}">
                        <a16:creationId xmlns:a16="http://schemas.microsoft.com/office/drawing/2014/main" id="{4603CEC1-665C-1D62-948E-FE3C8027861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3935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1" name="図 440">
                    <a:extLst>
                      <a:ext uri="{FF2B5EF4-FFF2-40B4-BE49-F238E27FC236}">
                        <a16:creationId xmlns:a16="http://schemas.microsoft.com/office/drawing/2014/main" id="{67730D06-6B27-3E24-EC92-175251080B2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3935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2" name="図 441">
                    <a:extLst>
                      <a:ext uri="{FF2B5EF4-FFF2-40B4-BE49-F238E27FC236}">
                        <a16:creationId xmlns:a16="http://schemas.microsoft.com/office/drawing/2014/main" id="{9D1F595A-2AF6-9F12-8F9F-A0DC41C656D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3935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3" name="図 442">
                    <a:extLst>
                      <a:ext uri="{FF2B5EF4-FFF2-40B4-BE49-F238E27FC236}">
                        <a16:creationId xmlns:a16="http://schemas.microsoft.com/office/drawing/2014/main" id="{8C397E7F-C087-2D01-B238-D0144DD9D59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3935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4" name="図 443">
                    <a:extLst>
                      <a:ext uri="{FF2B5EF4-FFF2-40B4-BE49-F238E27FC236}">
                        <a16:creationId xmlns:a16="http://schemas.microsoft.com/office/drawing/2014/main" id="{EE6E7402-143B-42AF-2589-4CFAEDAFE34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3725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5" name="図 444">
                    <a:extLst>
                      <a:ext uri="{FF2B5EF4-FFF2-40B4-BE49-F238E27FC236}">
                        <a16:creationId xmlns:a16="http://schemas.microsoft.com/office/drawing/2014/main" id="{548ACE11-6E46-2CD4-1B84-570C1BB17D2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3725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6" name="図 445">
                    <a:extLst>
                      <a:ext uri="{FF2B5EF4-FFF2-40B4-BE49-F238E27FC236}">
                        <a16:creationId xmlns:a16="http://schemas.microsoft.com/office/drawing/2014/main" id="{8C3B67FE-DEBD-62E7-B891-B59B5481251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3725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7" name="図 446">
                    <a:extLst>
                      <a:ext uri="{FF2B5EF4-FFF2-40B4-BE49-F238E27FC236}">
                        <a16:creationId xmlns:a16="http://schemas.microsoft.com/office/drawing/2014/main" id="{E9F70CF2-D8BC-D80F-A4F9-7DB2DD4283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3725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8" name="図 447">
                    <a:extLst>
                      <a:ext uri="{FF2B5EF4-FFF2-40B4-BE49-F238E27FC236}">
                        <a16:creationId xmlns:a16="http://schemas.microsoft.com/office/drawing/2014/main" id="{9B89FF95-F2AD-6E81-4B41-5C59DC407BC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3725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9" name="図 448">
                    <a:extLst>
                      <a:ext uri="{FF2B5EF4-FFF2-40B4-BE49-F238E27FC236}">
                        <a16:creationId xmlns:a16="http://schemas.microsoft.com/office/drawing/2014/main" id="{F785227F-F730-A116-D298-59A487241B7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0" name="図 449">
                    <a:extLst>
                      <a:ext uri="{FF2B5EF4-FFF2-40B4-BE49-F238E27FC236}">
                        <a16:creationId xmlns:a16="http://schemas.microsoft.com/office/drawing/2014/main" id="{DD19BB10-360F-9C03-3F1B-2691DC9A678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1" name="図 450">
                    <a:extLst>
                      <a:ext uri="{FF2B5EF4-FFF2-40B4-BE49-F238E27FC236}">
                        <a16:creationId xmlns:a16="http://schemas.microsoft.com/office/drawing/2014/main" id="{28A6D507-AF86-461C-7D11-12AC50B1499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2" name="図 451">
                    <a:extLst>
                      <a:ext uri="{FF2B5EF4-FFF2-40B4-BE49-F238E27FC236}">
                        <a16:creationId xmlns:a16="http://schemas.microsoft.com/office/drawing/2014/main" id="{1667EB9E-A2A1-21FB-AE7E-80421E3EF90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3" name="図 452">
                    <a:extLst>
                      <a:ext uri="{FF2B5EF4-FFF2-40B4-BE49-F238E27FC236}">
                        <a16:creationId xmlns:a16="http://schemas.microsoft.com/office/drawing/2014/main" id="{5E8248AA-8A2B-7FE4-702F-4B488309B37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480183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4" name="図 453">
                    <a:extLst>
                      <a:ext uri="{FF2B5EF4-FFF2-40B4-BE49-F238E27FC236}">
                        <a16:creationId xmlns:a16="http://schemas.microsoft.com/office/drawing/2014/main" id="{39FB17D4-18CB-572D-55B9-A56A7ECE1E8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5204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5" name="図 454">
                    <a:extLst>
                      <a:ext uri="{FF2B5EF4-FFF2-40B4-BE49-F238E27FC236}">
                        <a16:creationId xmlns:a16="http://schemas.microsoft.com/office/drawing/2014/main" id="{0C732EE1-EF18-CAE6-33AB-2E0CCF8ECE3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5204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6" name="図 455">
                    <a:extLst>
                      <a:ext uri="{FF2B5EF4-FFF2-40B4-BE49-F238E27FC236}">
                        <a16:creationId xmlns:a16="http://schemas.microsoft.com/office/drawing/2014/main" id="{FE5B7305-08E2-ED6F-7F9A-6625B5031D0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5204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7" name="図 456">
                    <a:extLst>
                      <a:ext uri="{FF2B5EF4-FFF2-40B4-BE49-F238E27FC236}">
                        <a16:creationId xmlns:a16="http://schemas.microsoft.com/office/drawing/2014/main" id="{E1AF05CF-778A-96F9-917B-888B1DED76C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5204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8" name="図 457">
                    <a:extLst>
                      <a:ext uri="{FF2B5EF4-FFF2-40B4-BE49-F238E27FC236}">
                        <a16:creationId xmlns:a16="http://schemas.microsoft.com/office/drawing/2014/main" id="{CCA507EE-4120-88B9-18AB-5B1EDC28595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5204" y="480183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9" name="図 458">
                    <a:extLst>
                      <a:ext uri="{FF2B5EF4-FFF2-40B4-BE49-F238E27FC236}">
                        <a16:creationId xmlns:a16="http://schemas.microsoft.com/office/drawing/2014/main" id="{B69EDF17-5741-7F3D-2CD4-FFE181375B6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4994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0" name="図 459">
                    <a:extLst>
                      <a:ext uri="{FF2B5EF4-FFF2-40B4-BE49-F238E27FC236}">
                        <a16:creationId xmlns:a16="http://schemas.microsoft.com/office/drawing/2014/main" id="{FF3F1AB6-D650-D576-4C5F-98766D3E268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4994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1" name="図 460">
                    <a:extLst>
                      <a:ext uri="{FF2B5EF4-FFF2-40B4-BE49-F238E27FC236}">
                        <a16:creationId xmlns:a16="http://schemas.microsoft.com/office/drawing/2014/main" id="{EA91ADC5-00EF-9F09-3B2F-4DAFF866069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4994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2" name="図 461">
                    <a:extLst>
                      <a:ext uri="{FF2B5EF4-FFF2-40B4-BE49-F238E27FC236}">
                        <a16:creationId xmlns:a16="http://schemas.microsoft.com/office/drawing/2014/main" id="{CA4F1B2D-8AD1-0163-4C45-00B7627829A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4994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3" name="図 462">
                    <a:extLst>
                      <a:ext uri="{FF2B5EF4-FFF2-40B4-BE49-F238E27FC236}">
                        <a16:creationId xmlns:a16="http://schemas.microsoft.com/office/drawing/2014/main" id="{735A4A27-ED01-7432-E6A2-515DCD0CD80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4994" y="480183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4" name="図 463">
                    <a:extLst>
                      <a:ext uri="{FF2B5EF4-FFF2-40B4-BE49-F238E27FC236}">
                        <a16:creationId xmlns:a16="http://schemas.microsoft.com/office/drawing/2014/main" id="{AE8E223A-FEF5-3F5F-AB89-B678AC1836A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5" name="図 464">
                    <a:extLst>
                      <a:ext uri="{FF2B5EF4-FFF2-40B4-BE49-F238E27FC236}">
                        <a16:creationId xmlns:a16="http://schemas.microsoft.com/office/drawing/2014/main" id="{30B4A1FF-EA3A-8B5D-1730-C2790B18380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6" name="図 465">
                    <a:extLst>
                      <a:ext uri="{FF2B5EF4-FFF2-40B4-BE49-F238E27FC236}">
                        <a16:creationId xmlns:a16="http://schemas.microsoft.com/office/drawing/2014/main" id="{1EE75C8A-401B-0D6D-E932-6ACCB51A9DC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7" name="図 466">
                    <a:extLst>
                      <a:ext uri="{FF2B5EF4-FFF2-40B4-BE49-F238E27FC236}">
                        <a16:creationId xmlns:a16="http://schemas.microsoft.com/office/drawing/2014/main" id="{9BCE9744-5E52-FF14-C2EF-A5DE4ABCEBE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8" name="図 467">
                    <a:extLst>
                      <a:ext uri="{FF2B5EF4-FFF2-40B4-BE49-F238E27FC236}">
                        <a16:creationId xmlns:a16="http://schemas.microsoft.com/office/drawing/2014/main" id="{E8496148-041A-25C7-B104-4810EC15470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9" name="図 468">
                    <a:extLst>
                      <a:ext uri="{FF2B5EF4-FFF2-40B4-BE49-F238E27FC236}">
                        <a16:creationId xmlns:a16="http://schemas.microsoft.com/office/drawing/2014/main" id="{5787A6CE-90F2-A020-577D-13A371B2B2B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70" name="図 469">
                    <a:extLst>
                      <a:ext uri="{FF2B5EF4-FFF2-40B4-BE49-F238E27FC236}">
                        <a16:creationId xmlns:a16="http://schemas.microsoft.com/office/drawing/2014/main" id="{66378B15-0FFA-E5E6-444A-9F53C8A90C6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71" name="図 470">
                    <a:extLst>
                      <a:ext uri="{FF2B5EF4-FFF2-40B4-BE49-F238E27FC236}">
                        <a16:creationId xmlns:a16="http://schemas.microsoft.com/office/drawing/2014/main" id="{7466D3DB-4C59-DFB0-2A03-091DA088262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72" name="図 471">
                    <a:extLst>
                      <a:ext uri="{FF2B5EF4-FFF2-40B4-BE49-F238E27FC236}">
                        <a16:creationId xmlns:a16="http://schemas.microsoft.com/office/drawing/2014/main" id="{DF91EB9D-951E-1A00-BC2F-12EC1C312D0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73" name="図 472">
                    <a:extLst>
                      <a:ext uri="{FF2B5EF4-FFF2-40B4-BE49-F238E27FC236}">
                        <a16:creationId xmlns:a16="http://schemas.microsoft.com/office/drawing/2014/main" id="{102A0650-48AA-E96B-E545-090E64B2535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4801830"/>
                    <a:ext cx="291949" cy="119246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13" name="グループ化 412">
                  <a:extLst>
                    <a:ext uri="{FF2B5EF4-FFF2-40B4-BE49-F238E27FC236}">
                      <a16:creationId xmlns:a16="http://schemas.microsoft.com/office/drawing/2014/main" id="{6FB880AA-E343-1284-F32C-21DD48045146}"/>
                    </a:ext>
                  </a:extLst>
                </p:cNvPr>
                <p:cNvGrpSpPr/>
                <p:nvPr/>
              </p:nvGrpSpPr>
              <p:grpSpPr>
                <a:xfrm rot="10800000">
                  <a:off x="6400762" y="1486892"/>
                  <a:ext cx="689673" cy="1617627"/>
                  <a:chOff x="8463985" y="3969157"/>
                  <a:chExt cx="689673" cy="1617627"/>
                </a:xfrm>
              </p:grpSpPr>
              <p:pic>
                <p:nvPicPr>
                  <p:cNvPr id="414" name="図 413">
                    <a:extLst>
                      <a:ext uri="{FF2B5EF4-FFF2-40B4-BE49-F238E27FC236}">
                        <a16:creationId xmlns:a16="http://schemas.microsoft.com/office/drawing/2014/main" id="{1BD77C78-2463-A515-7D55-3EDBC529F36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15" name="図 414">
                    <a:extLst>
                      <a:ext uri="{FF2B5EF4-FFF2-40B4-BE49-F238E27FC236}">
                        <a16:creationId xmlns:a16="http://schemas.microsoft.com/office/drawing/2014/main" id="{C313E8DD-BC04-694C-2C66-2D95E6BACD6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16" name="図 415">
                    <a:extLst>
                      <a:ext uri="{FF2B5EF4-FFF2-40B4-BE49-F238E27FC236}">
                        <a16:creationId xmlns:a16="http://schemas.microsoft.com/office/drawing/2014/main" id="{38B6B45C-BF12-92E1-3CE8-F3AD8B9415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17" name="図 416">
                    <a:extLst>
                      <a:ext uri="{FF2B5EF4-FFF2-40B4-BE49-F238E27FC236}">
                        <a16:creationId xmlns:a16="http://schemas.microsoft.com/office/drawing/2014/main" id="{2AF679AA-883C-B9CE-51A0-20C3239A7A1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18" name="図 417">
                    <a:extLst>
                      <a:ext uri="{FF2B5EF4-FFF2-40B4-BE49-F238E27FC236}">
                        <a16:creationId xmlns:a16="http://schemas.microsoft.com/office/drawing/2014/main" id="{71306DD0-FC0D-29AB-A65C-9E9ACCF04C3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19" name="図 418">
                    <a:extLst>
                      <a:ext uri="{FF2B5EF4-FFF2-40B4-BE49-F238E27FC236}">
                        <a16:creationId xmlns:a16="http://schemas.microsoft.com/office/drawing/2014/main" id="{5211B2E0-39B2-9626-C021-25EF1EC1197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0" name="図 419">
                    <a:extLst>
                      <a:ext uri="{FF2B5EF4-FFF2-40B4-BE49-F238E27FC236}">
                        <a16:creationId xmlns:a16="http://schemas.microsoft.com/office/drawing/2014/main" id="{62B54A43-5DF1-03BF-E697-BB48B9F1AB0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1" name="図 420">
                    <a:extLst>
                      <a:ext uri="{FF2B5EF4-FFF2-40B4-BE49-F238E27FC236}">
                        <a16:creationId xmlns:a16="http://schemas.microsoft.com/office/drawing/2014/main" id="{376FAEF8-651C-8104-00E0-9DA73074039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2" name="図 421">
                    <a:extLst>
                      <a:ext uri="{FF2B5EF4-FFF2-40B4-BE49-F238E27FC236}">
                        <a16:creationId xmlns:a16="http://schemas.microsoft.com/office/drawing/2014/main" id="{2DE5C2C4-AA46-8C38-BD89-9A06FB750A1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3" name="図 422">
                    <a:extLst>
                      <a:ext uri="{FF2B5EF4-FFF2-40B4-BE49-F238E27FC236}">
                        <a16:creationId xmlns:a16="http://schemas.microsoft.com/office/drawing/2014/main" id="{6E3B934B-79F5-3B1E-A519-C8C8AD901F3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480183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4" name="図 423">
                    <a:extLst>
                      <a:ext uri="{FF2B5EF4-FFF2-40B4-BE49-F238E27FC236}">
                        <a16:creationId xmlns:a16="http://schemas.microsoft.com/office/drawing/2014/main" id="{6A15711E-5ABD-EB24-6372-A70BE4E1457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5" name="図 424">
                    <a:extLst>
                      <a:ext uri="{FF2B5EF4-FFF2-40B4-BE49-F238E27FC236}">
                        <a16:creationId xmlns:a16="http://schemas.microsoft.com/office/drawing/2014/main" id="{8EC2C1AF-EE36-FDF9-CE99-697595DED01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6" name="図 425">
                    <a:extLst>
                      <a:ext uri="{FF2B5EF4-FFF2-40B4-BE49-F238E27FC236}">
                        <a16:creationId xmlns:a16="http://schemas.microsoft.com/office/drawing/2014/main" id="{4F4DD651-75EA-71C6-24BB-E472EBEE9DB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7" name="図 426">
                    <a:extLst>
                      <a:ext uri="{FF2B5EF4-FFF2-40B4-BE49-F238E27FC236}">
                        <a16:creationId xmlns:a16="http://schemas.microsoft.com/office/drawing/2014/main" id="{30834089-E37D-D246-8B9F-71FB5BBB74F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8" name="図 427">
                    <a:extLst>
                      <a:ext uri="{FF2B5EF4-FFF2-40B4-BE49-F238E27FC236}">
                        <a16:creationId xmlns:a16="http://schemas.microsoft.com/office/drawing/2014/main" id="{37266CB2-2ADE-C38F-1EE9-892C35E3E4D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9" name="図 428">
                    <a:extLst>
                      <a:ext uri="{FF2B5EF4-FFF2-40B4-BE49-F238E27FC236}">
                        <a16:creationId xmlns:a16="http://schemas.microsoft.com/office/drawing/2014/main" id="{34C09653-8A91-58E2-0393-E6D7A888D05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0" name="図 429">
                    <a:extLst>
                      <a:ext uri="{FF2B5EF4-FFF2-40B4-BE49-F238E27FC236}">
                        <a16:creationId xmlns:a16="http://schemas.microsoft.com/office/drawing/2014/main" id="{1F69BAC8-1CF7-385B-E228-36718BDD345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1" name="図 430">
                    <a:extLst>
                      <a:ext uri="{FF2B5EF4-FFF2-40B4-BE49-F238E27FC236}">
                        <a16:creationId xmlns:a16="http://schemas.microsoft.com/office/drawing/2014/main" id="{73B4D6F6-4630-78B3-56E8-721E522E1FF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2" name="図 431">
                    <a:extLst>
                      <a:ext uri="{FF2B5EF4-FFF2-40B4-BE49-F238E27FC236}">
                        <a16:creationId xmlns:a16="http://schemas.microsoft.com/office/drawing/2014/main" id="{E43F022E-F0F2-BBA2-B240-8FAB4038A81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3" name="図 432">
                    <a:extLst>
                      <a:ext uri="{FF2B5EF4-FFF2-40B4-BE49-F238E27FC236}">
                        <a16:creationId xmlns:a16="http://schemas.microsoft.com/office/drawing/2014/main" id="{32770121-6482-9620-3D66-F9EDD3CDE4D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4801830"/>
                    <a:ext cx="291949" cy="119246"/>
                  </a:xfrm>
                  <a:prstGeom prst="rect">
                    <a:avLst/>
                  </a:prstGeom>
                </p:spPr>
              </p:pic>
            </p:grpSp>
          </p:grpSp>
          <p:pic>
            <p:nvPicPr>
              <p:cNvPr id="402" name="図 401">
                <a:extLst>
                  <a:ext uri="{FF2B5EF4-FFF2-40B4-BE49-F238E27FC236}">
                    <a16:creationId xmlns:a16="http://schemas.microsoft.com/office/drawing/2014/main" id="{161E2148-9C1C-8555-11BB-ECF6313354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2604" y="148754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3" name="図 402">
                <a:extLst>
                  <a:ext uri="{FF2B5EF4-FFF2-40B4-BE49-F238E27FC236}">
                    <a16:creationId xmlns:a16="http://schemas.microsoft.com/office/drawing/2014/main" id="{3955999D-E91A-A303-1EA2-AA5C2172DE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2604" y="165287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4" name="図 403">
                <a:extLst>
                  <a:ext uri="{FF2B5EF4-FFF2-40B4-BE49-F238E27FC236}">
                    <a16:creationId xmlns:a16="http://schemas.microsoft.com/office/drawing/2014/main" id="{EA0543BB-8EE8-92F9-C823-0F300754CB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2604" y="18167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5" name="図 404">
                <a:extLst>
                  <a:ext uri="{FF2B5EF4-FFF2-40B4-BE49-F238E27FC236}">
                    <a16:creationId xmlns:a16="http://schemas.microsoft.com/office/drawing/2014/main" id="{973A31EE-8845-6B95-5FC8-D831988053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3111" y="198748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6" name="図 405">
                <a:extLst>
                  <a:ext uri="{FF2B5EF4-FFF2-40B4-BE49-F238E27FC236}">
                    <a16:creationId xmlns:a16="http://schemas.microsoft.com/office/drawing/2014/main" id="{177A703A-5928-59AF-5883-2416EFB7AF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3111" y="2152812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7" name="図 406">
                <a:extLst>
                  <a:ext uri="{FF2B5EF4-FFF2-40B4-BE49-F238E27FC236}">
                    <a16:creationId xmlns:a16="http://schemas.microsoft.com/office/drawing/2014/main" id="{775B8115-7B3E-4DEB-CBE1-5157717ACD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3111" y="2316642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8" name="図 407">
                <a:extLst>
                  <a:ext uri="{FF2B5EF4-FFF2-40B4-BE49-F238E27FC236}">
                    <a16:creationId xmlns:a16="http://schemas.microsoft.com/office/drawing/2014/main" id="{9A65C4AD-40A2-BEA0-9EAB-0A1A7F5882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4667" y="247589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9" name="図 408">
                <a:extLst>
                  <a:ext uri="{FF2B5EF4-FFF2-40B4-BE49-F238E27FC236}">
                    <a16:creationId xmlns:a16="http://schemas.microsoft.com/office/drawing/2014/main" id="{036479CD-A8FE-E403-A19F-E3A598EA4E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4667" y="264122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10" name="図 409">
                <a:extLst>
                  <a:ext uri="{FF2B5EF4-FFF2-40B4-BE49-F238E27FC236}">
                    <a16:creationId xmlns:a16="http://schemas.microsoft.com/office/drawing/2014/main" id="{29F77109-38FF-5EBB-B1B3-9AA2588CFC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4667" y="280505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11" name="図 410">
                <a:extLst>
                  <a:ext uri="{FF2B5EF4-FFF2-40B4-BE49-F238E27FC236}">
                    <a16:creationId xmlns:a16="http://schemas.microsoft.com/office/drawing/2014/main" id="{0FA48DC4-1230-F08B-1E64-EEC4A33ABC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5174" y="2975835"/>
                <a:ext cx="291949" cy="119246"/>
              </a:xfrm>
              <a:prstGeom prst="rect">
                <a:avLst/>
              </a:prstGeom>
            </p:spPr>
          </p:pic>
        </p:grpSp>
        <p:pic>
          <p:nvPicPr>
            <p:cNvPr id="393" name="図 392">
              <a:extLst>
                <a:ext uri="{FF2B5EF4-FFF2-40B4-BE49-F238E27FC236}">
                  <a16:creationId xmlns:a16="http://schemas.microsoft.com/office/drawing/2014/main" id="{2B40D3A9-F6AB-51B5-50D3-F38CD74AA4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5760" y="3032466"/>
              <a:ext cx="291949" cy="119246"/>
            </a:xfrm>
            <a:prstGeom prst="rect">
              <a:avLst/>
            </a:prstGeom>
          </p:spPr>
        </p:pic>
        <p:pic>
          <p:nvPicPr>
            <p:cNvPr id="394" name="図 393">
              <a:extLst>
                <a:ext uri="{FF2B5EF4-FFF2-40B4-BE49-F238E27FC236}">
                  <a16:creationId xmlns:a16="http://schemas.microsoft.com/office/drawing/2014/main" id="{B8D3F978-17F4-B654-F342-EEF8073EB0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5810" y="3032466"/>
              <a:ext cx="291949" cy="119246"/>
            </a:xfrm>
            <a:prstGeom prst="rect">
              <a:avLst/>
            </a:prstGeom>
          </p:spPr>
        </p:pic>
        <p:pic>
          <p:nvPicPr>
            <p:cNvPr id="395" name="図 394">
              <a:extLst>
                <a:ext uri="{FF2B5EF4-FFF2-40B4-BE49-F238E27FC236}">
                  <a16:creationId xmlns:a16="http://schemas.microsoft.com/office/drawing/2014/main" id="{D99A8285-C3CE-0D7F-DAC5-039E94333C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6020" y="3032466"/>
              <a:ext cx="291949" cy="119246"/>
            </a:xfrm>
            <a:prstGeom prst="rect">
              <a:avLst/>
            </a:prstGeom>
          </p:spPr>
        </p:pic>
        <p:pic>
          <p:nvPicPr>
            <p:cNvPr id="396" name="図 395">
              <a:extLst>
                <a:ext uri="{FF2B5EF4-FFF2-40B4-BE49-F238E27FC236}">
                  <a16:creationId xmlns:a16="http://schemas.microsoft.com/office/drawing/2014/main" id="{008886FA-C9A2-99AC-7093-A3E076463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9305" y="3032466"/>
              <a:ext cx="291949" cy="119246"/>
            </a:xfrm>
            <a:prstGeom prst="rect">
              <a:avLst/>
            </a:prstGeom>
          </p:spPr>
        </p:pic>
        <p:pic>
          <p:nvPicPr>
            <p:cNvPr id="397" name="図 396">
              <a:extLst>
                <a:ext uri="{FF2B5EF4-FFF2-40B4-BE49-F238E27FC236}">
                  <a16:creationId xmlns:a16="http://schemas.microsoft.com/office/drawing/2014/main" id="{AD67D5A5-3ABD-1D44-F588-95E665BDF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4486" y="3032466"/>
              <a:ext cx="291949" cy="119246"/>
            </a:xfrm>
            <a:prstGeom prst="rect">
              <a:avLst/>
            </a:prstGeom>
          </p:spPr>
        </p:pic>
        <p:pic>
          <p:nvPicPr>
            <p:cNvPr id="398" name="図 397">
              <a:extLst>
                <a:ext uri="{FF2B5EF4-FFF2-40B4-BE49-F238E27FC236}">
                  <a16:creationId xmlns:a16="http://schemas.microsoft.com/office/drawing/2014/main" id="{1F539ED4-9758-719F-23A4-BB90B351F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88031" y="3032466"/>
              <a:ext cx="291949" cy="119246"/>
            </a:xfrm>
            <a:prstGeom prst="rect">
              <a:avLst/>
            </a:prstGeom>
          </p:spPr>
        </p:pic>
        <p:pic>
          <p:nvPicPr>
            <p:cNvPr id="399" name="図 398">
              <a:extLst>
                <a:ext uri="{FF2B5EF4-FFF2-40B4-BE49-F238E27FC236}">
                  <a16:creationId xmlns:a16="http://schemas.microsoft.com/office/drawing/2014/main" id="{23DC59B9-B115-3EB0-6DD5-5B04F0677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2788" y="3022373"/>
              <a:ext cx="291949" cy="119246"/>
            </a:xfrm>
            <a:prstGeom prst="rect">
              <a:avLst/>
            </a:prstGeom>
          </p:spPr>
        </p:pic>
      </p:grpSp>
      <p:grpSp>
        <p:nvGrpSpPr>
          <p:cNvPr id="483" name="グループ化 482">
            <a:extLst>
              <a:ext uri="{FF2B5EF4-FFF2-40B4-BE49-F238E27FC236}">
                <a16:creationId xmlns:a16="http://schemas.microsoft.com/office/drawing/2014/main" id="{40624BC1-78C7-04F8-07D6-E464477D2A5C}"/>
              </a:ext>
            </a:extLst>
          </p:cNvPr>
          <p:cNvGrpSpPr/>
          <p:nvPr/>
        </p:nvGrpSpPr>
        <p:grpSpPr>
          <a:xfrm>
            <a:off x="3041575" y="1839385"/>
            <a:ext cx="1481734" cy="1617627"/>
            <a:chOff x="6008751" y="1486892"/>
            <a:chExt cx="1481734" cy="1617627"/>
          </a:xfrm>
        </p:grpSpPr>
        <p:grpSp>
          <p:nvGrpSpPr>
            <p:cNvPr id="484" name="グループ化 483">
              <a:extLst>
                <a:ext uri="{FF2B5EF4-FFF2-40B4-BE49-F238E27FC236}">
                  <a16:creationId xmlns:a16="http://schemas.microsoft.com/office/drawing/2014/main" id="{5C6A4368-97A9-42CB-C7D9-8091E5A98BBC}"/>
                </a:ext>
              </a:extLst>
            </p:cNvPr>
            <p:cNvGrpSpPr/>
            <p:nvPr/>
          </p:nvGrpSpPr>
          <p:grpSpPr>
            <a:xfrm rot="10800000">
              <a:off x="6008751" y="1486892"/>
              <a:ext cx="293218" cy="1617627"/>
              <a:chOff x="7653725" y="3969157"/>
              <a:chExt cx="293218" cy="1617627"/>
            </a:xfrm>
          </p:grpSpPr>
          <p:pic>
            <p:nvPicPr>
              <p:cNvPr id="281" name="図 280">
                <a:extLst>
                  <a:ext uri="{FF2B5EF4-FFF2-40B4-BE49-F238E27FC236}">
                    <a16:creationId xmlns:a16="http://schemas.microsoft.com/office/drawing/2014/main" id="{699750CC-F951-A1E8-866F-E6D962D237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5" name="図 324">
                <a:extLst>
                  <a:ext uri="{FF2B5EF4-FFF2-40B4-BE49-F238E27FC236}">
                    <a16:creationId xmlns:a16="http://schemas.microsoft.com/office/drawing/2014/main" id="{0634238D-A6E8-5393-75A1-D2132E1BC7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7" name="図 326">
                <a:extLst>
                  <a:ext uri="{FF2B5EF4-FFF2-40B4-BE49-F238E27FC236}">
                    <a16:creationId xmlns:a16="http://schemas.microsoft.com/office/drawing/2014/main" id="{1BC7D353-E96F-05F5-5DC0-B0FD578AE9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8" name="図 327">
                <a:extLst>
                  <a:ext uri="{FF2B5EF4-FFF2-40B4-BE49-F238E27FC236}">
                    <a16:creationId xmlns:a16="http://schemas.microsoft.com/office/drawing/2014/main" id="{B0F9F6EB-708A-48F3-548C-DA78F1D8BF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9" name="図 328">
                <a:extLst>
                  <a:ext uri="{FF2B5EF4-FFF2-40B4-BE49-F238E27FC236}">
                    <a16:creationId xmlns:a16="http://schemas.microsoft.com/office/drawing/2014/main" id="{680E870F-34C0-7E65-B3B0-B3C121F56C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30" name="図 329">
                <a:extLst>
                  <a:ext uri="{FF2B5EF4-FFF2-40B4-BE49-F238E27FC236}">
                    <a16:creationId xmlns:a16="http://schemas.microsoft.com/office/drawing/2014/main" id="{D0EA7A7C-89CE-8612-1F1D-F9EC019498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31" name="図 330">
                <a:extLst>
                  <a:ext uri="{FF2B5EF4-FFF2-40B4-BE49-F238E27FC236}">
                    <a16:creationId xmlns:a16="http://schemas.microsoft.com/office/drawing/2014/main" id="{2FED658E-B88E-AF91-0BC3-E625A4CA21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32" name="図 331">
                <a:extLst>
                  <a:ext uri="{FF2B5EF4-FFF2-40B4-BE49-F238E27FC236}">
                    <a16:creationId xmlns:a16="http://schemas.microsoft.com/office/drawing/2014/main" id="{C3BC60E3-E230-F07F-5E9F-851D5A0177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2" name="図 511">
                <a:extLst>
                  <a:ext uri="{FF2B5EF4-FFF2-40B4-BE49-F238E27FC236}">
                    <a16:creationId xmlns:a16="http://schemas.microsoft.com/office/drawing/2014/main" id="{B83DD86F-37DA-827B-3735-9E9A6C0412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3" name="図 512">
                <a:extLst>
                  <a:ext uri="{FF2B5EF4-FFF2-40B4-BE49-F238E27FC236}">
                    <a16:creationId xmlns:a16="http://schemas.microsoft.com/office/drawing/2014/main" id="{1A4E07EE-3418-C56F-FAE3-4B6A82B78B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4801830"/>
                <a:ext cx="291949" cy="119246"/>
              </a:xfrm>
              <a:prstGeom prst="rect">
                <a:avLst/>
              </a:prstGeom>
            </p:spPr>
          </p:pic>
        </p:grpSp>
        <p:grpSp>
          <p:nvGrpSpPr>
            <p:cNvPr id="485" name="グループ化 484">
              <a:extLst>
                <a:ext uri="{FF2B5EF4-FFF2-40B4-BE49-F238E27FC236}">
                  <a16:creationId xmlns:a16="http://schemas.microsoft.com/office/drawing/2014/main" id="{F0AC5FA0-6ED5-D68D-FFFF-A9278057DEF6}"/>
                </a:ext>
              </a:extLst>
            </p:cNvPr>
            <p:cNvGrpSpPr/>
            <p:nvPr/>
          </p:nvGrpSpPr>
          <p:grpSpPr>
            <a:xfrm rot="10800000">
              <a:off x="6400762" y="1486892"/>
              <a:ext cx="1089723" cy="1617627"/>
              <a:chOff x="8063935" y="3969157"/>
              <a:chExt cx="1089723" cy="1617627"/>
            </a:xfrm>
          </p:grpSpPr>
          <p:pic>
            <p:nvPicPr>
              <p:cNvPr id="486" name="図 485">
                <a:extLst>
                  <a:ext uri="{FF2B5EF4-FFF2-40B4-BE49-F238E27FC236}">
                    <a16:creationId xmlns:a16="http://schemas.microsoft.com/office/drawing/2014/main" id="{6B7C8002-4DDC-AC07-88A8-F4D5288033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87" name="図 486">
                <a:extLst>
                  <a:ext uri="{FF2B5EF4-FFF2-40B4-BE49-F238E27FC236}">
                    <a16:creationId xmlns:a16="http://schemas.microsoft.com/office/drawing/2014/main" id="{1393D5BC-4E3A-4502-F554-FBBB2B78D2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88" name="図 487">
                <a:extLst>
                  <a:ext uri="{FF2B5EF4-FFF2-40B4-BE49-F238E27FC236}">
                    <a16:creationId xmlns:a16="http://schemas.microsoft.com/office/drawing/2014/main" id="{D5395312-EFD8-FB83-6C51-BA92B9670D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89" name="図 488">
                <a:extLst>
                  <a:ext uri="{FF2B5EF4-FFF2-40B4-BE49-F238E27FC236}">
                    <a16:creationId xmlns:a16="http://schemas.microsoft.com/office/drawing/2014/main" id="{6663EF56-FD60-F847-203F-3BD6359B4C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0" name="図 489">
                <a:extLst>
                  <a:ext uri="{FF2B5EF4-FFF2-40B4-BE49-F238E27FC236}">
                    <a16:creationId xmlns:a16="http://schemas.microsoft.com/office/drawing/2014/main" id="{42150FF9-3B7B-CA80-253F-624288D011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1" name="図 490">
                <a:extLst>
                  <a:ext uri="{FF2B5EF4-FFF2-40B4-BE49-F238E27FC236}">
                    <a16:creationId xmlns:a16="http://schemas.microsoft.com/office/drawing/2014/main" id="{898D48F7-27C1-DBD2-E705-4C0926A97B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2" name="図 491">
                <a:extLst>
                  <a:ext uri="{FF2B5EF4-FFF2-40B4-BE49-F238E27FC236}">
                    <a16:creationId xmlns:a16="http://schemas.microsoft.com/office/drawing/2014/main" id="{CAFDA21B-94D1-BC1B-E34F-F01B755DA7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3" name="図 492">
                <a:extLst>
                  <a:ext uri="{FF2B5EF4-FFF2-40B4-BE49-F238E27FC236}">
                    <a16:creationId xmlns:a16="http://schemas.microsoft.com/office/drawing/2014/main" id="{EA01232B-1A1D-9806-F16E-2BD9235269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4" name="図 493">
                <a:extLst>
                  <a:ext uri="{FF2B5EF4-FFF2-40B4-BE49-F238E27FC236}">
                    <a16:creationId xmlns:a16="http://schemas.microsoft.com/office/drawing/2014/main" id="{97557FC4-82B3-ADCF-FB36-78C60F7207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5" name="図 494">
                <a:extLst>
                  <a:ext uri="{FF2B5EF4-FFF2-40B4-BE49-F238E27FC236}">
                    <a16:creationId xmlns:a16="http://schemas.microsoft.com/office/drawing/2014/main" id="{E681E247-7FAB-D88E-973B-9E3F0BFA3C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6" name="図 495">
                <a:extLst>
                  <a:ext uri="{FF2B5EF4-FFF2-40B4-BE49-F238E27FC236}">
                    <a16:creationId xmlns:a16="http://schemas.microsoft.com/office/drawing/2014/main" id="{0B8C78EB-1EB4-C06E-5223-8D31DAB23D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7" name="図 496">
                <a:extLst>
                  <a:ext uri="{FF2B5EF4-FFF2-40B4-BE49-F238E27FC236}">
                    <a16:creationId xmlns:a16="http://schemas.microsoft.com/office/drawing/2014/main" id="{A5FE6190-FE18-D2EE-9A3B-C54037FE3A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8" name="図 497">
                <a:extLst>
                  <a:ext uri="{FF2B5EF4-FFF2-40B4-BE49-F238E27FC236}">
                    <a16:creationId xmlns:a16="http://schemas.microsoft.com/office/drawing/2014/main" id="{42381058-8A8E-0B9C-6510-ACAA3980D0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9" name="図 498">
                <a:extLst>
                  <a:ext uri="{FF2B5EF4-FFF2-40B4-BE49-F238E27FC236}">
                    <a16:creationId xmlns:a16="http://schemas.microsoft.com/office/drawing/2014/main" id="{70DB7C01-8A50-F694-F965-D3F5FE3CE5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0" name="図 499">
                <a:extLst>
                  <a:ext uri="{FF2B5EF4-FFF2-40B4-BE49-F238E27FC236}">
                    <a16:creationId xmlns:a16="http://schemas.microsoft.com/office/drawing/2014/main" id="{A196392A-8285-DE8E-E50C-59E7B83627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48018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1" name="図 500">
                <a:extLst>
                  <a:ext uri="{FF2B5EF4-FFF2-40B4-BE49-F238E27FC236}">
                    <a16:creationId xmlns:a16="http://schemas.microsoft.com/office/drawing/2014/main" id="{1C9A358B-68E1-0F09-7AF2-E78D33A988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2" name="図 501">
                <a:extLst>
                  <a:ext uri="{FF2B5EF4-FFF2-40B4-BE49-F238E27FC236}">
                    <a16:creationId xmlns:a16="http://schemas.microsoft.com/office/drawing/2014/main" id="{765ABA00-00DE-183B-C3B6-BAA996276B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3" name="図 502">
                <a:extLst>
                  <a:ext uri="{FF2B5EF4-FFF2-40B4-BE49-F238E27FC236}">
                    <a16:creationId xmlns:a16="http://schemas.microsoft.com/office/drawing/2014/main" id="{6FAF875F-A04F-EA03-5881-5E024D0CE6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4" name="図 503">
                <a:extLst>
                  <a:ext uri="{FF2B5EF4-FFF2-40B4-BE49-F238E27FC236}">
                    <a16:creationId xmlns:a16="http://schemas.microsoft.com/office/drawing/2014/main" id="{38D0B218-CD81-4F77-906F-BA88E7DA3E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5" name="図 504">
                <a:extLst>
                  <a:ext uri="{FF2B5EF4-FFF2-40B4-BE49-F238E27FC236}">
                    <a16:creationId xmlns:a16="http://schemas.microsoft.com/office/drawing/2014/main" id="{28B00420-2F19-9A3B-7A7D-7E00BF5180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48018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6" name="図 505">
                <a:extLst>
                  <a:ext uri="{FF2B5EF4-FFF2-40B4-BE49-F238E27FC236}">
                    <a16:creationId xmlns:a16="http://schemas.microsoft.com/office/drawing/2014/main" id="{9D436106-DA64-C637-F9F4-44A3697767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7" name="図 506">
                <a:extLst>
                  <a:ext uri="{FF2B5EF4-FFF2-40B4-BE49-F238E27FC236}">
                    <a16:creationId xmlns:a16="http://schemas.microsoft.com/office/drawing/2014/main" id="{2BD1AC54-6DDA-F0C5-F4FD-E92ECB3DA7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8" name="図 507">
                <a:extLst>
                  <a:ext uri="{FF2B5EF4-FFF2-40B4-BE49-F238E27FC236}">
                    <a16:creationId xmlns:a16="http://schemas.microsoft.com/office/drawing/2014/main" id="{679FA455-0C76-D6F3-8192-5A82A13387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9" name="図 508">
                <a:extLst>
                  <a:ext uri="{FF2B5EF4-FFF2-40B4-BE49-F238E27FC236}">
                    <a16:creationId xmlns:a16="http://schemas.microsoft.com/office/drawing/2014/main" id="{A8092F41-1CE8-ADF7-1BF7-141C0159D7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0" name="図 509">
                <a:extLst>
                  <a:ext uri="{FF2B5EF4-FFF2-40B4-BE49-F238E27FC236}">
                    <a16:creationId xmlns:a16="http://schemas.microsoft.com/office/drawing/2014/main" id="{B2C91E5E-0693-12BF-5677-5FD020AB24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1" name="図 510">
                <a:extLst>
                  <a:ext uri="{FF2B5EF4-FFF2-40B4-BE49-F238E27FC236}">
                    <a16:creationId xmlns:a16="http://schemas.microsoft.com/office/drawing/2014/main" id="{0BDFD6C7-732F-1807-E0FC-BBADFC35E4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77" name="図 276">
                <a:extLst>
                  <a:ext uri="{FF2B5EF4-FFF2-40B4-BE49-F238E27FC236}">
                    <a16:creationId xmlns:a16="http://schemas.microsoft.com/office/drawing/2014/main" id="{2F469338-C19D-6ECB-6E31-08C8E3CF79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78" name="図 277">
                <a:extLst>
                  <a:ext uri="{FF2B5EF4-FFF2-40B4-BE49-F238E27FC236}">
                    <a16:creationId xmlns:a16="http://schemas.microsoft.com/office/drawing/2014/main" id="{0BCEDB73-6F85-700E-F162-FF97FF6127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79" name="図 278">
                <a:extLst>
                  <a:ext uri="{FF2B5EF4-FFF2-40B4-BE49-F238E27FC236}">
                    <a16:creationId xmlns:a16="http://schemas.microsoft.com/office/drawing/2014/main" id="{0CAFD82A-474D-D7AC-AC6A-F231BE3736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80" name="図 279">
                <a:extLst>
                  <a:ext uri="{FF2B5EF4-FFF2-40B4-BE49-F238E27FC236}">
                    <a16:creationId xmlns:a16="http://schemas.microsoft.com/office/drawing/2014/main" id="{EAA22428-1BB7-3686-7EBF-0F8B46906B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4801830"/>
                <a:ext cx="291949" cy="119246"/>
              </a:xfrm>
              <a:prstGeom prst="rect">
                <a:avLst/>
              </a:prstGeom>
            </p:spPr>
          </p:pic>
        </p:grpSp>
      </p:grpSp>
      <p:pic>
        <p:nvPicPr>
          <p:cNvPr id="514" name="図 513">
            <a:extLst>
              <a:ext uri="{FF2B5EF4-FFF2-40B4-BE49-F238E27FC236}">
                <a16:creationId xmlns:a16="http://schemas.microsoft.com/office/drawing/2014/main" id="{2FF032F9-6B16-44EB-DE55-C8B0C9401F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45" y="1525914"/>
            <a:ext cx="310039" cy="94664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35297C57-06B7-2C05-66FD-B1ABE70878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3" y="3342888"/>
            <a:ext cx="311225" cy="87590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05269365-275B-AAED-DD1B-A90F7461AD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85" y="2335322"/>
            <a:ext cx="293935" cy="117408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708C4393-30CB-44C3-5F8D-27DED3D446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65" y="2654971"/>
            <a:ext cx="293935" cy="121135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07CD630D-8748-7BF2-60A6-AB31BFE6802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25" y="2033188"/>
            <a:ext cx="293935" cy="117408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34B6B876-98C7-23B5-C325-A673551DFA1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876" y="2338292"/>
            <a:ext cx="84530" cy="76408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B070D886-70C2-FBE9-FCB1-1159FF7A0B5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35" y="2036331"/>
            <a:ext cx="293935" cy="70817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A730C740-59AE-EDEE-53D1-57BA7DA85FB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75" y="2957396"/>
            <a:ext cx="432257" cy="139771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6714CDCA-5677-3BAD-24E2-FBDE703C5D8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186" y="2335606"/>
            <a:ext cx="97979" cy="80135"/>
          </a:xfrm>
          <a:prstGeom prst="rect">
            <a:avLst/>
          </a:prstGeom>
        </p:spPr>
      </p:pic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F0059D67-AB23-30B0-4641-7E3B2456F88D}"/>
              </a:ext>
            </a:extLst>
          </p:cNvPr>
          <p:cNvCxnSpPr>
            <a:cxnSpLocks/>
          </p:cNvCxnSpPr>
          <p:nvPr/>
        </p:nvCxnSpPr>
        <p:spPr>
          <a:xfrm>
            <a:off x="4590909" y="1293607"/>
            <a:ext cx="0" cy="2342858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A2A07F1C-8C34-85CC-A458-CC54A2708AE7}"/>
              </a:ext>
            </a:extLst>
          </p:cNvPr>
          <p:cNvCxnSpPr>
            <a:cxnSpLocks/>
          </p:cNvCxnSpPr>
          <p:nvPr/>
        </p:nvCxnSpPr>
        <p:spPr>
          <a:xfrm>
            <a:off x="7400149" y="1093556"/>
            <a:ext cx="0" cy="2899714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D733AD8E-C4DD-CF22-73C0-EEF101BC82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384596" y="1533178"/>
            <a:ext cx="97979" cy="80135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1FA6E39-FEA1-2B71-39C2-DB3076E322D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180259" y="1453043"/>
            <a:ext cx="97979" cy="8013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05441E80-684C-F3ED-C029-37C14EE062F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637602" y="1482719"/>
            <a:ext cx="97979" cy="8013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5E1CC96-0C1E-3242-F388-144F540D1FD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591" y="6208157"/>
            <a:ext cx="97979" cy="8013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CCC3B42-6846-5DD7-1C0E-57706991202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3054" y="5662531"/>
            <a:ext cx="97979" cy="80135"/>
          </a:xfrm>
          <a:prstGeom prst="rect">
            <a:avLst/>
          </a:prstGeom>
        </p:spPr>
      </p:pic>
      <p:pic>
        <p:nvPicPr>
          <p:cNvPr id="478" name="図 477">
            <a:extLst>
              <a:ext uri="{FF2B5EF4-FFF2-40B4-BE49-F238E27FC236}">
                <a16:creationId xmlns:a16="http://schemas.microsoft.com/office/drawing/2014/main" id="{6693C305-F24E-2BAF-4994-785F557DBE3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53" y="2672042"/>
            <a:ext cx="96232" cy="7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597664"/>
      </p:ext>
    </p:extLst>
  </p:cSld>
  <p:clrMapOvr>
    <a:masterClrMapping/>
  </p:clrMapOvr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2544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2_デザインの設定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187</cp:revision>
  <cp:lastPrinted>2024-05-16T08:31:52Z</cp:lastPrinted>
  <dcterms:created xsi:type="dcterms:W3CDTF">2017-02-16T14:19:57Z</dcterms:created>
  <dcterms:modified xsi:type="dcterms:W3CDTF">2024-08-22T02:23:20Z</dcterms:modified>
</cp:coreProperties>
</file>