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89" r:id="rId2"/>
    <p:sldMasterId id="2147483691" r:id="rId3"/>
    <p:sldMasterId id="2147483695" r:id="rId4"/>
    <p:sldMasterId id="2147483697" r:id="rId5"/>
    <p:sldMasterId id="2147483693" r:id="rId6"/>
  </p:sldMasterIdLst>
  <p:notesMasterIdLst>
    <p:notesMasterId r:id="rId13"/>
  </p:notesMasterIdLst>
  <p:handoutMasterIdLst>
    <p:handoutMasterId r:id="rId14"/>
  </p:handoutMasterIdLst>
  <p:sldIdLst>
    <p:sldId id="259" r:id="rId7"/>
    <p:sldId id="260" r:id="rId8"/>
    <p:sldId id="258" r:id="rId9"/>
    <p:sldId id="264" r:id="rId10"/>
    <p:sldId id="263" r:id="rId11"/>
    <p:sldId id="261" r:id="rId12"/>
  </p:sldIdLst>
  <p:sldSz cx="13208000" cy="9906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7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4660"/>
  </p:normalViewPr>
  <p:slideViewPr>
    <p:cSldViewPr snapToGrid="0">
      <p:cViewPr>
        <p:scale>
          <a:sx n="100" d="100"/>
          <a:sy n="100" d="100"/>
        </p:scale>
        <p:origin x="672" y="-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327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B7DC6E8C-8052-252F-9C3A-151CB61B0D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9F1FB12-0101-3764-0D5F-8AD54F4F4C1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1C702-242B-4DF5-82E8-EA8EC2E071A9}" type="datetimeFigureOut">
              <a:rPr kumimoji="1" lang="ja-JP" altLang="en-US" smtClean="0"/>
              <a:t>2024/5/2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EE97242-8B10-BA72-C74A-5A2B3E8A9E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79EA628-8D46-7E78-E4B5-A684FB92EA5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67554-E536-4B5E-98A5-153B49090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29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DDE34-3482-4E42-BE06-BA61EAF1CE4F}" type="datetimeFigureOut">
              <a:rPr kumimoji="1" lang="ja-JP" altLang="en-US" smtClean="0"/>
              <a:t>2024/5/2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8861E-6D46-4150-AA11-B80D8F8DDE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62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78861E-6D46-4150-AA11-B80D8F8DDED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430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78861E-6D46-4150-AA11-B80D8F8DDED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396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7902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2380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5168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6286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5526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0120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4.sv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0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 descr="グラフィカル ユーザー インターフェイス&#10;&#10;自動的に生成された説明">
            <a:extLst>
              <a:ext uri="{FF2B5EF4-FFF2-40B4-BE49-F238E27FC236}">
                <a16:creationId xmlns:a16="http://schemas.microsoft.com/office/drawing/2014/main" id="{731C7430-C2F4-B57B-431B-376BAEF8038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211" y="661307"/>
            <a:ext cx="10123578" cy="7411199"/>
          </a:xfrm>
          <a:prstGeom prst="rect">
            <a:avLst/>
          </a:prstGeom>
        </p:spPr>
      </p:pic>
      <p:pic>
        <p:nvPicPr>
          <p:cNvPr id="3" name="図 2" descr="テキスト&#10;&#10;自動的に生成された説明">
            <a:extLst>
              <a:ext uri="{FF2B5EF4-FFF2-40B4-BE49-F238E27FC236}">
                <a16:creationId xmlns:a16="http://schemas.microsoft.com/office/drawing/2014/main" id="{200D9752-3E1E-84D6-79D3-0E0D67A509C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243209"/>
            <a:ext cx="5016500" cy="1372361"/>
          </a:xfrm>
          <a:prstGeom prst="rect">
            <a:avLst/>
          </a:prstGeom>
        </p:spPr>
      </p:pic>
      <p:sp>
        <p:nvSpPr>
          <p:cNvPr id="2" name="Rectangle 12">
            <a:extLst>
              <a:ext uri="{FF2B5EF4-FFF2-40B4-BE49-F238E27FC236}">
                <a16:creationId xmlns:a16="http://schemas.microsoft.com/office/drawing/2014/main" id="{E1A7AFDB-EC78-A35F-FAA6-9EC8E71406F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37718" y="6176623"/>
            <a:ext cx="104492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F2827D6-F6E2-42A5-0D54-ED7CD656AA3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89972" y="5369528"/>
            <a:ext cx="74637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DCF3D77-18D3-04BB-D570-CD07A88BDE4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20288" y="8249768"/>
            <a:ext cx="104492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62FB1009-A0AD-315B-B7A9-A6797D1192A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661715" y="6143203"/>
            <a:ext cx="29855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1B3D2A35-B7D9-CEC8-2DB3-63C8B4C1471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78303" y="7531601"/>
            <a:ext cx="98117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B927417B-3639-FB83-C807-6F7F3BBFF9F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343604" y="6852970"/>
            <a:ext cx="109798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38064B39-06F4-9C2E-06DA-1E5D41F45F5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661715" y="8217963"/>
            <a:ext cx="39972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F01833E1-6F09-761F-962A-14E04C4AC5D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367172" y="7499515"/>
            <a:ext cx="98117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DC6F9AA-9C98-DA6C-A21B-EC71E94A897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89972" y="6869462"/>
            <a:ext cx="98117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1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A273A7BD-8FEF-78A9-4ABF-6DAC050FFE5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470988" y="5337724"/>
            <a:ext cx="58401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" name="グラフィックス 42">
            <a:extLst>
              <a:ext uri="{FF2B5EF4-FFF2-40B4-BE49-F238E27FC236}">
                <a16:creationId xmlns:a16="http://schemas.microsoft.com/office/drawing/2014/main" id="{436F97F9-F7D2-814D-4884-6655261E65C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620717" y="5541827"/>
            <a:ext cx="240862" cy="203807"/>
          </a:xfrm>
          <a:prstGeom prst="rect">
            <a:avLst/>
          </a:prstGeom>
        </p:spPr>
      </p:pic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5C93E141-B747-6D0E-304E-A902EBC44214}"/>
              </a:ext>
            </a:extLst>
          </p:cNvPr>
          <p:cNvSpPr/>
          <p:nvPr userDrawn="1"/>
        </p:nvSpPr>
        <p:spPr>
          <a:xfrm>
            <a:off x="8984975" y="4953000"/>
            <a:ext cx="3721209" cy="3910703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7358804-9AA9-DE09-D3D0-9F161DD44962}"/>
              </a:ext>
            </a:extLst>
          </p:cNvPr>
          <p:cNvSpPr txBox="1"/>
          <p:nvPr userDrawn="1"/>
        </p:nvSpPr>
        <p:spPr>
          <a:xfrm>
            <a:off x="10210395" y="4788553"/>
            <a:ext cx="12912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5B40E010-F174-52FD-0A0B-9878C529164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984975" y="8937462"/>
            <a:ext cx="384843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有料備品については、ホームページにてご確認ください。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9" name="グラフィックス 42">
            <a:extLst>
              <a:ext uri="{FF2B5EF4-FFF2-40B4-BE49-F238E27FC236}">
                <a16:creationId xmlns:a16="http://schemas.microsoft.com/office/drawing/2014/main" id="{80E6DAD6-E79D-A31A-1991-512A1B0DB2D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21771" y="2582946"/>
            <a:ext cx="161800" cy="13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594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 descr="グラフィカル ユーザー インターフェイス&#10;&#10;自動的に生成された説明">
            <a:extLst>
              <a:ext uri="{FF2B5EF4-FFF2-40B4-BE49-F238E27FC236}">
                <a16:creationId xmlns:a16="http://schemas.microsoft.com/office/drawing/2014/main" id="{10DF87E5-555D-7001-4E4C-691C62C96B2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356" y="-400050"/>
            <a:ext cx="11152627" cy="9692211"/>
          </a:xfrm>
          <a:prstGeom prst="rect">
            <a:avLst/>
          </a:prstGeom>
        </p:spPr>
      </p:pic>
      <p:pic>
        <p:nvPicPr>
          <p:cNvPr id="2" name="図 1" descr="テキスト&#10;&#10;自動的に生成された説明">
            <a:extLst>
              <a:ext uri="{FF2B5EF4-FFF2-40B4-BE49-F238E27FC236}">
                <a16:creationId xmlns:a16="http://schemas.microsoft.com/office/drawing/2014/main" id="{3B1B75BE-BAD0-5B31-2475-01C6980621A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243209"/>
            <a:ext cx="5016500" cy="1372361"/>
          </a:xfrm>
          <a:prstGeom prst="rect">
            <a:avLst/>
          </a:prstGeom>
        </p:spPr>
      </p:pic>
      <p:sp>
        <p:nvSpPr>
          <p:cNvPr id="19" name="Rectangle 12">
            <a:extLst>
              <a:ext uri="{FF2B5EF4-FFF2-40B4-BE49-F238E27FC236}">
                <a16:creationId xmlns:a16="http://schemas.microsoft.com/office/drawing/2014/main" id="{0D217B1A-C657-2D5A-88F5-E15135FDDAB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37718" y="6581689"/>
            <a:ext cx="104492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32599FF8-28B4-CD50-DBB7-1E96C4A0F22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89972" y="5731049"/>
            <a:ext cx="74637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2">
            <a:extLst>
              <a:ext uri="{FF2B5EF4-FFF2-40B4-BE49-F238E27FC236}">
                <a16:creationId xmlns:a16="http://schemas.microsoft.com/office/drawing/2014/main" id="{FA347B61-F10D-4CC8-5893-E5F53DC1963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11579" y="8585162"/>
            <a:ext cx="104492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F1825749-69A4-4114-183C-F45005AFAB8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661715" y="6522142"/>
            <a:ext cx="29855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12">
            <a:extLst>
              <a:ext uri="{FF2B5EF4-FFF2-40B4-BE49-F238E27FC236}">
                <a16:creationId xmlns:a16="http://schemas.microsoft.com/office/drawing/2014/main" id="{6EA030C5-3A23-8C31-24E4-07AB59F9B07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87012" y="7866995"/>
            <a:ext cx="98117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12">
            <a:extLst>
              <a:ext uri="{FF2B5EF4-FFF2-40B4-BE49-F238E27FC236}">
                <a16:creationId xmlns:a16="http://schemas.microsoft.com/office/drawing/2014/main" id="{E3DFE2D5-1F42-D9CA-A442-D224B3B1BC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343604" y="7214491"/>
            <a:ext cx="109798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CFB4DF95-A2FF-E6C3-AFA8-1BBA209453E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661715" y="8579484"/>
            <a:ext cx="39972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27B8884A-D584-CC8A-DF79-522D796FA71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402008" y="7861036"/>
            <a:ext cx="98117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12">
            <a:extLst>
              <a:ext uri="{FF2B5EF4-FFF2-40B4-BE49-F238E27FC236}">
                <a16:creationId xmlns:a16="http://schemas.microsoft.com/office/drawing/2014/main" id="{190B0393-3A8F-407A-2DA4-D10A0B687A3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89972" y="7230983"/>
            <a:ext cx="98117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1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12">
            <a:extLst>
              <a:ext uri="{FF2B5EF4-FFF2-40B4-BE49-F238E27FC236}">
                <a16:creationId xmlns:a16="http://schemas.microsoft.com/office/drawing/2014/main" id="{6EA694D6-C02B-3BDD-E650-D762109DC12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470988" y="5699245"/>
            <a:ext cx="58401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9" name="グラフィックス 42">
            <a:extLst>
              <a:ext uri="{FF2B5EF4-FFF2-40B4-BE49-F238E27FC236}">
                <a16:creationId xmlns:a16="http://schemas.microsoft.com/office/drawing/2014/main" id="{13AEE056-7F6D-E2D8-B86E-716B896EEA3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620717" y="5903348"/>
            <a:ext cx="240862" cy="203807"/>
          </a:xfrm>
          <a:prstGeom prst="rect">
            <a:avLst/>
          </a:prstGeom>
        </p:spPr>
      </p:pic>
      <p:sp>
        <p:nvSpPr>
          <p:cNvPr id="30" name="四角形: 角を丸くする 29">
            <a:extLst>
              <a:ext uri="{FF2B5EF4-FFF2-40B4-BE49-F238E27FC236}">
                <a16:creationId xmlns:a16="http://schemas.microsoft.com/office/drawing/2014/main" id="{A40E4DD8-B2D5-7EB4-A397-7C568B17B85E}"/>
              </a:ext>
            </a:extLst>
          </p:cNvPr>
          <p:cNvSpPr/>
          <p:nvPr userDrawn="1"/>
        </p:nvSpPr>
        <p:spPr>
          <a:xfrm>
            <a:off x="8984975" y="5314521"/>
            <a:ext cx="3721209" cy="3910703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Rectangle 12">
            <a:extLst>
              <a:ext uri="{FF2B5EF4-FFF2-40B4-BE49-F238E27FC236}">
                <a16:creationId xmlns:a16="http://schemas.microsoft.com/office/drawing/2014/main" id="{17DAEDDD-04A6-6185-64F0-3C40BC9579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984975" y="9298983"/>
            <a:ext cx="384843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有料備品については、ホームページにてご確認ください。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D2793ACA-A8A5-510A-05C4-65E29C3A6130}"/>
              </a:ext>
            </a:extLst>
          </p:cNvPr>
          <p:cNvSpPr txBox="1"/>
          <p:nvPr userDrawn="1"/>
        </p:nvSpPr>
        <p:spPr>
          <a:xfrm>
            <a:off x="10189129" y="5095037"/>
            <a:ext cx="12912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pic>
        <p:nvPicPr>
          <p:cNvPr id="34" name="グラフィックス 42">
            <a:extLst>
              <a:ext uri="{FF2B5EF4-FFF2-40B4-BE49-F238E27FC236}">
                <a16:creationId xmlns:a16="http://schemas.microsoft.com/office/drawing/2014/main" id="{BF95372A-9FD3-1C2B-78B6-9FF0113767B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56669" y="2212242"/>
            <a:ext cx="190321" cy="161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146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 descr="ダイアグラム が含まれている画像&#10;&#10;自動的に生成された説明">
            <a:extLst>
              <a:ext uri="{FF2B5EF4-FFF2-40B4-BE49-F238E27FC236}">
                <a16:creationId xmlns:a16="http://schemas.microsoft.com/office/drawing/2014/main" id="{8D81C774-9FB8-2903-69E9-C0380046359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249" y="2217928"/>
            <a:ext cx="7893502" cy="7014258"/>
          </a:xfrm>
          <a:prstGeom prst="rect">
            <a:avLst/>
          </a:prstGeom>
        </p:spPr>
      </p:pic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81F88D1F-9B50-3C64-6A7F-E253AEB7DD0E}"/>
              </a:ext>
            </a:extLst>
          </p:cNvPr>
          <p:cNvGrpSpPr/>
          <p:nvPr userDrawn="1"/>
        </p:nvGrpSpPr>
        <p:grpSpPr>
          <a:xfrm>
            <a:off x="1529268" y="2175299"/>
            <a:ext cx="2207895" cy="754053"/>
            <a:chOff x="1517693" y="2244749"/>
            <a:chExt cx="2207895" cy="754053"/>
          </a:xfrm>
        </p:grpSpPr>
        <p:sp>
          <p:nvSpPr>
            <p:cNvPr id="8" name="四角形: 角を丸くする 7">
              <a:extLst>
                <a:ext uri="{FF2B5EF4-FFF2-40B4-BE49-F238E27FC236}">
                  <a16:creationId xmlns:a16="http://schemas.microsoft.com/office/drawing/2014/main" id="{A36315FA-74E5-671E-2E28-07C3CA80ADFD}"/>
                </a:ext>
              </a:extLst>
            </p:cNvPr>
            <p:cNvSpPr/>
            <p:nvPr userDrawn="1"/>
          </p:nvSpPr>
          <p:spPr>
            <a:xfrm>
              <a:off x="1517693" y="2266316"/>
              <a:ext cx="2207895" cy="653415"/>
            </a:xfrm>
            <a:prstGeom prst="roundRect">
              <a:avLst>
                <a:gd name="adj" fmla="val 8583"/>
              </a:avLst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8108A0A9-4E8C-5782-BC22-630ED631DD23}"/>
                </a:ext>
              </a:extLst>
            </p:cNvPr>
            <p:cNvSpPr txBox="1"/>
            <p:nvPr userDrawn="1"/>
          </p:nvSpPr>
          <p:spPr>
            <a:xfrm>
              <a:off x="1673181" y="2244749"/>
              <a:ext cx="1947969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3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別館 </a:t>
              </a:r>
              <a:r>
                <a:rPr kumimoji="1" lang="en-US" altLang="ja-JP" sz="43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3F</a:t>
              </a:r>
              <a:endParaRPr kumimoji="1" lang="ja-JP" altLang="en-US" sz="43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00831C6B-9A38-50B1-52C9-8D4EDF16EC30}"/>
              </a:ext>
            </a:extLst>
          </p:cNvPr>
          <p:cNvSpPr/>
          <p:nvPr userDrawn="1"/>
        </p:nvSpPr>
        <p:spPr>
          <a:xfrm>
            <a:off x="6004226" y="2175299"/>
            <a:ext cx="1624586" cy="468630"/>
          </a:xfrm>
          <a:prstGeom prst="roundRect">
            <a:avLst>
              <a:gd name="adj" fmla="val 9757"/>
            </a:avLst>
          </a:prstGeom>
          <a:solidFill>
            <a:srgbClr val="72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584BA64-BC5D-330F-5818-749F70EC65B7}"/>
              </a:ext>
            </a:extLst>
          </p:cNvPr>
          <p:cNvSpPr txBox="1"/>
          <p:nvPr userDrawn="1"/>
        </p:nvSpPr>
        <p:spPr>
          <a:xfrm>
            <a:off x="6095007" y="2208464"/>
            <a:ext cx="144302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500" b="1" dirty="0">
                <a:solidFill>
                  <a:schemeClr val="bg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別館 </a:t>
            </a:r>
            <a:r>
              <a:rPr lang="en-US" altLang="ja-JP" sz="2500" b="1" dirty="0">
                <a:solidFill>
                  <a:schemeClr val="bg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301</a:t>
            </a:r>
            <a:endParaRPr kumimoji="1" lang="ja-JP" altLang="en-US" sz="2500" b="1" dirty="0">
              <a:solidFill>
                <a:schemeClr val="bg1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</p:txBody>
      </p:sp>
      <p:pic>
        <p:nvPicPr>
          <p:cNvPr id="2" name="図 1" descr="テキスト&#10;&#10;自動的に生成された説明">
            <a:extLst>
              <a:ext uri="{FF2B5EF4-FFF2-40B4-BE49-F238E27FC236}">
                <a16:creationId xmlns:a16="http://schemas.microsoft.com/office/drawing/2014/main" id="{0A1FEA27-4B0D-E0F0-3B4C-A214FC7DB30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243209"/>
            <a:ext cx="5016500" cy="1372361"/>
          </a:xfrm>
          <a:prstGeom prst="rect">
            <a:avLst/>
          </a:prstGeom>
        </p:spPr>
      </p:pic>
      <p:sp>
        <p:nvSpPr>
          <p:cNvPr id="3" name="Rectangle 12">
            <a:extLst>
              <a:ext uri="{FF2B5EF4-FFF2-40B4-BE49-F238E27FC236}">
                <a16:creationId xmlns:a16="http://schemas.microsoft.com/office/drawing/2014/main" id="{FEA3E967-6469-0BD3-623B-60AA5DD4DB9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89972" y="6868780"/>
            <a:ext cx="104492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29C54930-29B1-04A2-3A1E-1F704E479A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89972" y="6018140"/>
            <a:ext cx="74637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96B33BB2-3601-CE6D-EBAA-832919491DF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624796" y="8898380"/>
            <a:ext cx="104492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D999EF39-5AEA-4D1B-0CC2-96056C8A3A3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661715" y="6809233"/>
            <a:ext cx="29855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EF9AFB8F-7E49-D225-0729-8CB6AACC2C1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621848" y="8180213"/>
            <a:ext cx="98117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816F2F9-B215-6D7E-DC94-42B8EC3C9CA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343604" y="7501582"/>
            <a:ext cx="109798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02C932F0-C038-C5CA-4FC9-52233AF21C6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661715" y="8866575"/>
            <a:ext cx="39972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EB4A5C5F-0468-87A7-0AEA-171530F5851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402008" y="8148127"/>
            <a:ext cx="98117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2479107D-5BC3-BCDF-7C74-6F5A1A96DA5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89972" y="7544201"/>
            <a:ext cx="98117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1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5415353B-5D3A-E652-630E-A3F38CA9FE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470988" y="5986336"/>
            <a:ext cx="58401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" name="グラフィックス 42">
            <a:extLst>
              <a:ext uri="{FF2B5EF4-FFF2-40B4-BE49-F238E27FC236}">
                <a16:creationId xmlns:a16="http://schemas.microsoft.com/office/drawing/2014/main" id="{0889EA37-94F6-3A5C-90E0-B4354C1A6C5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620717" y="6190439"/>
            <a:ext cx="240862" cy="203807"/>
          </a:xfrm>
          <a:prstGeom prst="rect">
            <a:avLst/>
          </a:prstGeom>
        </p:spPr>
      </p:pic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98B03A06-E257-43F7-C9CA-166AAE4B4004}"/>
              </a:ext>
            </a:extLst>
          </p:cNvPr>
          <p:cNvSpPr/>
          <p:nvPr userDrawn="1"/>
        </p:nvSpPr>
        <p:spPr>
          <a:xfrm>
            <a:off x="8984975" y="5601612"/>
            <a:ext cx="3721209" cy="3910703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62E330E6-0041-690D-A95D-AB9DDE256F2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984975" y="9586074"/>
            <a:ext cx="384843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有料備品については、ホームページにてご確認ください。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65A0751-D457-B230-7BDF-B60EA8123FA6}"/>
              </a:ext>
            </a:extLst>
          </p:cNvPr>
          <p:cNvSpPr txBox="1"/>
          <p:nvPr userDrawn="1"/>
        </p:nvSpPr>
        <p:spPr>
          <a:xfrm>
            <a:off x="10221028" y="5382128"/>
            <a:ext cx="12912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pic>
        <p:nvPicPr>
          <p:cNvPr id="24" name="グラフィックス 42">
            <a:extLst>
              <a:ext uri="{FF2B5EF4-FFF2-40B4-BE49-F238E27FC236}">
                <a16:creationId xmlns:a16="http://schemas.microsoft.com/office/drawing/2014/main" id="{DA15525E-E9D4-98CA-22BB-E3FA9102DEE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79667" y="3106545"/>
            <a:ext cx="169863" cy="143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58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図 20" descr="グラフィカル ユーザー インターフェイス, ダイアグラム&#10;&#10;自動的に生成された説明">
            <a:extLst>
              <a:ext uri="{FF2B5EF4-FFF2-40B4-BE49-F238E27FC236}">
                <a16:creationId xmlns:a16="http://schemas.microsoft.com/office/drawing/2014/main" id="{65C86632-DE4D-D3F4-A2E6-297886CEACC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307" y="3031158"/>
            <a:ext cx="6413056" cy="4898592"/>
          </a:xfrm>
          <a:prstGeom prst="rect">
            <a:avLst/>
          </a:prstGeom>
        </p:spPr>
      </p:pic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C1138191-80C5-2E5E-04E3-815128E89B50}"/>
              </a:ext>
            </a:extLst>
          </p:cNvPr>
          <p:cNvGrpSpPr/>
          <p:nvPr userDrawn="1"/>
        </p:nvGrpSpPr>
        <p:grpSpPr>
          <a:xfrm>
            <a:off x="1529268" y="2175299"/>
            <a:ext cx="2265361" cy="754053"/>
            <a:chOff x="1517693" y="2244749"/>
            <a:chExt cx="2265361" cy="754053"/>
          </a:xfrm>
        </p:grpSpPr>
        <p:sp>
          <p:nvSpPr>
            <p:cNvPr id="11" name="四角形: 角を丸くする 10">
              <a:extLst>
                <a:ext uri="{FF2B5EF4-FFF2-40B4-BE49-F238E27FC236}">
                  <a16:creationId xmlns:a16="http://schemas.microsoft.com/office/drawing/2014/main" id="{C6ECCBAF-D22D-E693-82A9-C00900B3D829}"/>
                </a:ext>
              </a:extLst>
            </p:cNvPr>
            <p:cNvSpPr/>
            <p:nvPr userDrawn="1"/>
          </p:nvSpPr>
          <p:spPr>
            <a:xfrm>
              <a:off x="1517693" y="2266316"/>
              <a:ext cx="2207895" cy="653415"/>
            </a:xfrm>
            <a:prstGeom prst="roundRect">
              <a:avLst>
                <a:gd name="adj" fmla="val 8583"/>
              </a:avLst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7AA53763-AB39-F945-DC88-6C8DE6225711}"/>
                </a:ext>
              </a:extLst>
            </p:cNvPr>
            <p:cNvSpPr txBox="1"/>
            <p:nvPr userDrawn="1"/>
          </p:nvSpPr>
          <p:spPr>
            <a:xfrm>
              <a:off x="1673181" y="2244749"/>
              <a:ext cx="2109873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3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別館 </a:t>
              </a:r>
              <a:r>
                <a:rPr kumimoji="1" lang="en-US" altLang="ja-JP" sz="43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5F</a:t>
              </a:r>
              <a:endParaRPr kumimoji="1" lang="ja-JP" altLang="en-US" sz="43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pic>
        <p:nvPicPr>
          <p:cNvPr id="13" name="図 12" descr="テキスト&#10;&#10;自動的に生成された説明">
            <a:extLst>
              <a:ext uri="{FF2B5EF4-FFF2-40B4-BE49-F238E27FC236}">
                <a16:creationId xmlns:a16="http://schemas.microsoft.com/office/drawing/2014/main" id="{0262D973-DA36-DF2C-D924-73CAED21E62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243209"/>
            <a:ext cx="5016500" cy="1372361"/>
          </a:xfrm>
          <a:prstGeom prst="rect">
            <a:avLst/>
          </a:prstGeom>
        </p:spPr>
      </p:pic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B7716466-32AF-D374-0F1A-051ACB4178F6}"/>
              </a:ext>
            </a:extLst>
          </p:cNvPr>
          <p:cNvSpPr/>
          <p:nvPr userDrawn="1"/>
        </p:nvSpPr>
        <p:spPr>
          <a:xfrm>
            <a:off x="5706803" y="2668076"/>
            <a:ext cx="1624586" cy="468630"/>
          </a:xfrm>
          <a:prstGeom prst="roundRect">
            <a:avLst>
              <a:gd name="adj" fmla="val 9757"/>
            </a:avLst>
          </a:prstGeom>
          <a:solidFill>
            <a:srgbClr val="72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FDD9925-CB77-AE45-6E22-303730F9A2C6}"/>
              </a:ext>
            </a:extLst>
          </p:cNvPr>
          <p:cNvSpPr txBox="1"/>
          <p:nvPr userDrawn="1"/>
        </p:nvSpPr>
        <p:spPr>
          <a:xfrm>
            <a:off x="5797584" y="2701241"/>
            <a:ext cx="144302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500" b="1" dirty="0">
                <a:solidFill>
                  <a:schemeClr val="bg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別館 </a:t>
            </a:r>
            <a:r>
              <a:rPr lang="en-US" altLang="ja-JP" sz="2500" b="1" dirty="0">
                <a:solidFill>
                  <a:schemeClr val="bg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506</a:t>
            </a:r>
            <a:endParaRPr kumimoji="1" lang="ja-JP" altLang="en-US" sz="2500" b="1" dirty="0">
              <a:solidFill>
                <a:schemeClr val="bg1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</p:txBody>
      </p:sp>
      <p:sp>
        <p:nvSpPr>
          <p:cNvPr id="2" name="Rectangle 12">
            <a:extLst>
              <a:ext uri="{FF2B5EF4-FFF2-40B4-BE49-F238E27FC236}">
                <a16:creationId xmlns:a16="http://schemas.microsoft.com/office/drawing/2014/main" id="{7759DC80-8931-48EE-6EEE-543687AE250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15541" y="6581689"/>
            <a:ext cx="104492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260520A2-2060-9BC3-DB32-C4E7D00F9E9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89972" y="5731049"/>
            <a:ext cx="74637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EE29F7B5-72BE-EAEF-02C5-49B2A46BD7F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20289" y="8611289"/>
            <a:ext cx="104492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46125E7F-920D-6265-ED19-1BC5ED67411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661715" y="6522142"/>
            <a:ext cx="29855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02E4142C-0F18-E8C8-6494-F06246D3462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621848" y="7893122"/>
            <a:ext cx="98117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513225B9-3F13-BB75-2F41-9425F291BF6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343604" y="7214491"/>
            <a:ext cx="109798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62ECFF17-821D-789B-3C0B-B8FE56B96E5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661715" y="8579484"/>
            <a:ext cx="39972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41FFE5BB-9599-15C7-5DD6-61EC54F7251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402008" y="7861036"/>
            <a:ext cx="98117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0A7F388E-D183-B94D-CBDA-AAD1F0D57C6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89972" y="7257110"/>
            <a:ext cx="98117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1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600A25F5-DE43-ABFE-319A-54562948CC8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470988" y="5699245"/>
            <a:ext cx="58401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9" name="グラフィックス 42">
            <a:extLst>
              <a:ext uri="{FF2B5EF4-FFF2-40B4-BE49-F238E27FC236}">
                <a16:creationId xmlns:a16="http://schemas.microsoft.com/office/drawing/2014/main" id="{FD0A71A8-2C6E-5FB8-414C-0D1E56007A6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620717" y="5903348"/>
            <a:ext cx="240862" cy="203807"/>
          </a:xfrm>
          <a:prstGeom prst="rect">
            <a:avLst/>
          </a:prstGeom>
        </p:spPr>
      </p:pic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D60897F8-04F0-C03D-2071-FB3AB01E7390}"/>
              </a:ext>
            </a:extLst>
          </p:cNvPr>
          <p:cNvSpPr/>
          <p:nvPr userDrawn="1"/>
        </p:nvSpPr>
        <p:spPr>
          <a:xfrm>
            <a:off x="8984975" y="5314521"/>
            <a:ext cx="3721209" cy="3910703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5DF586DC-6562-FC61-43DF-3E6829E75D5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984975" y="9298983"/>
            <a:ext cx="384843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有料備品については、ホームページにてご確認ください。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D23F5192-182C-3CD1-6328-D42A5EF049B6}"/>
              </a:ext>
            </a:extLst>
          </p:cNvPr>
          <p:cNvSpPr txBox="1"/>
          <p:nvPr userDrawn="1"/>
        </p:nvSpPr>
        <p:spPr>
          <a:xfrm>
            <a:off x="10210395" y="5095037"/>
            <a:ext cx="12912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pic>
        <p:nvPicPr>
          <p:cNvPr id="24" name="グラフィックス 42">
            <a:extLst>
              <a:ext uri="{FF2B5EF4-FFF2-40B4-BE49-F238E27FC236}">
                <a16:creationId xmlns:a16="http://schemas.microsoft.com/office/drawing/2014/main" id="{0B669792-F5F5-A007-7A04-E37775B2445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60458" y="3587615"/>
            <a:ext cx="181377" cy="153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617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ダイアグラム&#10;&#10;自動的に生成された説明">
            <a:extLst>
              <a:ext uri="{FF2B5EF4-FFF2-40B4-BE49-F238E27FC236}">
                <a16:creationId xmlns:a16="http://schemas.microsoft.com/office/drawing/2014/main" id="{58C6B97D-E0F4-93E0-8C02-70E2F6927F4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9" y="2993826"/>
            <a:ext cx="6308784" cy="4824365"/>
          </a:xfrm>
          <a:prstGeom prst="rect">
            <a:avLst/>
          </a:prstGeom>
        </p:spPr>
      </p:pic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BD65F2FE-93B4-ED98-499F-A5E09A2CBE65}"/>
              </a:ext>
            </a:extLst>
          </p:cNvPr>
          <p:cNvGrpSpPr/>
          <p:nvPr userDrawn="1"/>
        </p:nvGrpSpPr>
        <p:grpSpPr>
          <a:xfrm>
            <a:off x="1529268" y="2175299"/>
            <a:ext cx="2265361" cy="754053"/>
            <a:chOff x="1517693" y="2244749"/>
            <a:chExt cx="2265361" cy="754053"/>
          </a:xfrm>
        </p:grpSpPr>
        <p:sp>
          <p:nvSpPr>
            <p:cNvPr id="9" name="四角形: 角を丸くする 8">
              <a:extLst>
                <a:ext uri="{FF2B5EF4-FFF2-40B4-BE49-F238E27FC236}">
                  <a16:creationId xmlns:a16="http://schemas.microsoft.com/office/drawing/2014/main" id="{B876A9F8-5F07-5FFD-F7E3-597BE957B212}"/>
                </a:ext>
              </a:extLst>
            </p:cNvPr>
            <p:cNvSpPr/>
            <p:nvPr userDrawn="1"/>
          </p:nvSpPr>
          <p:spPr>
            <a:xfrm>
              <a:off x="1517693" y="2266316"/>
              <a:ext cx="2207895" cy="653415"/>
            </a:xfrm>
            <a:prstGeom prst="roundRect">
              <a:avLst>
                <a:gd name="adj" fmla="val 8583"/>
              </a:avLst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3D424C67-A74B-CE0A-A72A-97DCF263FB48}"/>
                </a:ext>
              </a:extLst>
            </p:cNvPr>
            <p:cNvSpPr txBox="1"/>
            <p:nvPr userDrawn="1"/>
          </p:nvSpPr>
          <p:spPr>
            <a:xfrm>
              <a:off x="1673181" y="2244749"/>
              <a:ext cx="2109873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3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別館 </a:t>
              </a:r>
              <a:r>
                <a:rPr kumimoji="1" lang="en-US" altLang="ja-JP" sz="43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6F</a:t>
              </a:r>
              <a:endParaRPr kumimoji="1" lang="ja-JP" altLang="en-US" sz="43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pic>
        <p:nvPicPr>
          <p:cNvPr id="11" name="図 10" descr="テキスト&#10;&#10;自動的に生成された説明">
            <a:extLst>
              <a:ext uri="{FF2B5EF4-FFF2-40B4-BE49-F238E27FC236}">
                <a16:creationId xmlns:a16="http://schemas.microsoft.com/office/drawing/2014/main" id="{69954110-7F44-F0BD-6A62-D041E16E613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243209"/>
            <a:ext cx="5016500" cy="1372361"/>
          </a:xfrm>
          <a:prstGeom prst="rect">
            <a:avLst/>
          </a:prstGeom>
        </p:spPr>
      </p:pic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04E3206E-F620-7C69-28D1-9B97750FCF3F}"/>
              </a:ext>
            </a:extLst>
          </p:cNvPr>
          <p:cNvSpPr/>
          <p:nvPr userDrawn="1"/>
        </p:nvSpPr>
        <p:spPr>
          <a:xfrm>
            <a:off x="5706803" y="2668076"/>
            <a:ext cx="1624586" cy="468630"/>
          </a:xfrm>
          <a:prstGeom prst="roundRect">
            <a:avLst>
              <a:gd name="adj" fmla="val 9757"/>
            </a:avLst>
          </a:prstGeom>
          <a:solidFill>
            <a:srgbClr val="72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55A59A7-F6B1-8C95-C223-0AD077270186}"/>
              </a:ext>
            </a:extLst>
          </p:cNvPr>
          <p:cNvSpPr txBox="1"/>
          <p:nvPr userDrawn="1"/>
        </p:nvSpPr>
        <p:spPr>
          <a:xfrm>
            <a:off x="5797584" y="2701241"/>
            <a:ext cx="144302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500" b="1" dirty="0">
                <a:solidFill>
                  <a:schemeClr val="bg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別館 </a:t>
            </a:r>
            <a:r>
              <a:rPr lang="en-US" altLang="ja-JP" sz="2500" b="1" dirty="0">
                <a:solidFill>
                  <a:schemeClr val="bg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601</a:t>
            </a:r>
            <a:endParaRPr kumimoji="1" lang="ja-JP" altLang="en-US" sz="2500" b="1" dirty="0">
              <a:solidFill>
                <a:schemeClr val="bg1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DF490E15-97C5-45ED-6423-77D05716575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440696" y="6578718"/>
            <a:ext cx="104492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7D769B3D-D2C5-6927-D419-07D3C7186BE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89972" y="5731049"/>
            <a:ext cx="74637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EE3367CC-0D70-641C-F4CD-2E890A9CC47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425938" y="8579484"/>
            <a:ext cx="104492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079CBDF8-0A02-71D2-F0CC-A035FA2B177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661715" y="6522142"/>
            <a:ext cx="29855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B30CE5EE-4FE8-0B31-0DB1-D12A21B1123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472640" y="7893122"/>
            <a:ext cx="95152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9A73B44C-3567-B4E8-4C51-90C5B2FFA36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343604" y="7214491"/>
            <a:ext cx="109798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7C533624-8CDB-816E-8475-FBB74C75F39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661715" y="8579484"/>
            <a:ext cx="39972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96543C1D-908A-0BEE-FD68-5C56D524AE4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402008" y="7861036"/>
            <a:ext cx="98117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D6FFB55F-DF99-3C5B-C1AD-42B49075956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472640" y="7257110"/>
            <a:ext cx="98117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1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7E2BA0DF-E475-819F-FAF0-0FEFE32F436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470988" y="5699245"/>
            <a:ext cx="58401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" name="グラフィックス 42">
            <a:extLst>
              <a:ext uri="{FF2B5EF4-FFF2-40B4-BE49-F238E27FC236}">
                <a16:creationId xmlns:a16="http://schemas.microsoft.com/office/drawing/2014/main" id="{C0C75F24-BBAE-928C-FF57-71547EE2ACE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620717" y="5903348"/>
            <a:ext cx="240862" cy="203807"/>
          </a:xfrm>
          <a:prstGeom prst="rect">
            <a:avLst/>
          </a:prstGeom>
        </p:spPr>
      </p:pic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8B6751A7-F284-756C-FA44-903BD44B1967}"/>
              </a:ext>
            </a:extLst>
          </p:cNvPr>
          <p:cNvSpPr/>
          <p:nvPr userDrawn="1"/>
        </p:nvSpPr>
        <p:spPr>
          <a:xfrm>
            <a:off x="8984975" y="5314521"/>
            <a:ext cx="3721209" cy="3910703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3FEC6796-4099-3D7E-2BD3-E60924BE107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984975" y="9298983"/>
            <a:ext cx="384843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有料備品については、ホームページにてご確認ください。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F3A3A4D-55D4-165C-7C31-9E3F30020859}"/>
              </a:ext>
            </a:extLst>
          </p:cNvPr>
          <p:cNvSpPr txBox="1"/>
          <p:nvPr userDrawn="1"/>
        </p:nvSpPr>
        <p:spPr>
          <a:xfrm>
            <a:off x="10210395" y="5095037"/>
            <a:ext cx="12912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pic>
        <p:nvPicPr>
          <p:cNvPr id="24" name="グラフィックス 42">
            <a:extLst>
              <a:ext uri="{FF2B5EF4-FFF2-40B4-BE49-F238E27FC236}">
                <a16:creationId xmlns:a16="http://schemas.microsoft.com/office/drawing/2014/main" id="{09CEA348-12F7-92F0-CA23-658316EF39E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60458" y="3587615"/>
            <a:ext cx="180950" cy="153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005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グラフィックス 11">
            <a:extLst>
              <a:ext uri="{FF2B5EF4-FFF2-40B4-BE49-F238E27FC236}">
                <a16:creationId xmlns:a16="http://schemas.microsoft.com/office/drawing/2014/main" id="{0B463484-FFEF-71F2-BAC7-71D5061886D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43277" y="3422453"/>
            <a:ext cx="5427888" cy="4144046"/>
          </a:xfrm>
          <a:prstGeom prst="rect">
            <a:avLst/>
          </a:prstGeom>
        </p:spPr>
      </p:pic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41AFD194-EE31-A97C-928B-AEF4D459830F}"/>
              </a:ext>
            </a:extLst>
          </p:cNvPr>
          <p:cNvSpPr/>
          <p:nvPr userDrawn="1"/>
        </p:nvSpPr>
        <p:spPr>
          <a:xfrm>
            <a:off x="1529010" y="2219451"/>
            <a:ext cx="2207895" cy="653415"/>
          </a:xfrm>
          <a:prstGeom prst="roundRect">
            <a:avLst>
              <a:gd name="adj" fmla="val 8583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03A8606-50D3-0C5F-A90F-C26EBE21007C}"/>
              </a:ext>
            </a:extLst>
          </p:cNvPr>
          <p:cNvSpPr txBox="1"/>
          <p:nvPr userDrawn="1"/>
        </p:nvSpPr>
        <p:spPr>
          <a:xfrm>
            <a:off x="1684498" y="2197884"/>
            <a:ext cx="1947969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3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別館 </a:t>
            </a:r>
            <a:r>
              <a:rPr kumimoji="1" lang="en-US" altLang="ja-JP" sz="43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7F</a:t>
            </a:r>
            <a:endParaRPr kumimoji="1" lang="ja-JP" altLang="en-US" sz="43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408F3B6D-C4BD-E82B-BC70-29DEFDF8A9B6}"/>
              </a:ext>
            </a:extLst>
          </p:cNvPr>
          <p:cNvSpPr/>
          <p:nvPr userDrawn="1"/>
        </p:nvSpPr>
        <p:spPr>
          <a:xfrm>
            <a:off x="5706803" y="2668076"/>
            <a:ext cx="1624586" cy="468630"/>
          </a:xfrm>
          <a:prstGeom prst="roundRect">
            <a:avLst>
              <a:gd name="adj" fmla="val 9757"/>
            </a:avLst>
          </a:prstGeom>
          <a:solidFill>
            <a:srgbClr val="72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15F8184-C7B7-4975-BBAB-89BB6E2F21B3}"/>
              </a:ext>
            </a:extLst>
          </p:cNvPr>
          <p:cNvSpPr txBox="1"/>
          <p:nvPr userDrawn="1"/>
        </p:nvSpPr>
        <p:spPr>
          <a:xfrm>
            <a:off x="5797584" y="2701241"/>
            <a:ext cx="144302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500" b="1" dirty="0">
                <a:solidFill>
                  <a:schemeClr val="bg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別館 </a:t>
            </a:r>
            <a:r>
              <a:rPr lang="en-US" altLang="ja-JP" sz="2500" b="1" dirty="0">
                <a:solidFill>
                  <a:schemeClr val="bg1"/>
                </a:solidFill>
                <a:latin typeface="小塚ゴシック Pro B" panose="020B0800000000000000" pitchFamily="34" charset="-128"/>
                <a:ea typeface="小塚ゴシック Pro B" panose="020B0800000000000000" pitchFamily="34" charset="-128"/>
              </a:rPr>
              <a:t>701</a:t>
            </a:r>
            <a:endParaRPr kumimoji="1" lang="ja-JP" altLang="en-US" sz="2500" b="1" dirty="0">
              <a:solidFill>
                <a:schemeClr val="bg1"/>
              </a:solidFill>
              <a:latin typeface="小塚ゴシック Pro B" panose="020B0800000000000000" pitchFamily="34" charset="-128"/>
              <a:ea typeface="小塚ゴシック Pro B" panose="020B0800000000000000" pitchFamily="34" charset="-128"/>
            </a:endParaRPr>
          </a:p>
        </p:txBody>
      </p:sp>
      <p:pic>
        <p:nvPicPr>
          <p:cNvPr id="3" name="図 2" descr="テキスト&#10;&#10;自動的に生成された説明">
            <a:extLst>
              <a:ext uri="{FF2B5EF4-FFF2-40B4-BE49-F238E27FC236}">
                <a16:creationId xmlns:a16="http://schemas.microsoft.com/office/drawing/2014/main" id="{1AD13310-81D8-A1F4-E9FE-93C3CE96E4E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243209"/>
            <a:ext cx="5016500" cy="1372361"/>
          </a:xfrm>
          <a:prstGeom prst="rect">
            <a:avLst/>
          </a:prstGeom>
        </p:spPr>
      </p:pic>
      <p:sp>
        <p:nvSpPr>
          <p:cNvPr id="6" name="Rectangle 12">
            <a:extLst>
              <a:ext uri="{FF2B5EF4-FFF2-40B4-BE49-F238E27FC236}">
                <a16:creationId xmlns:a16="http://schemas.microsoft.com/office/drawing/2014/main" id="{08534F90-054C-B702-4E2D-CD02EB91EC4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460880" y="6584711"/>
            <a:ext cx="104492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C8168CD5-637B-DE68-AE18-D8518BEF9A7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610156" y="5734071"/>
            <a:ext cx="74637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1FE8BBD9-4041-3966-4D30-72A5CDFC11F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460880" y="8614311"/>
            <a:ext cx="104492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64F2E3AA-46FD-BCE0-779A-808F5FE1F75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661715" y="6522142"/>
            <a:ext cx="29855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A6AC8A-A425-B9A3-8865-820E6C99F4C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492756" y="7896144"/>
            <a:ext cx="98117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D39AC2AD-B680-158E-4DD2-68F61231C4B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343604" y="7214491"/>
            <a:ext cx="109798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5E58464C-2C55-1098-EEBB-5E9A926490D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661715" y="8579484"/>
            <a:ext cx="39972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40ADFAE2-2E82-9F93-0B8F-CB02DFD5FF3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402008" y="7861036"/>
            <a:ext cx="98117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EBAA6CF8-E557-BBBE-B337-5B55BE0CB1D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492756" y="7260132"/>
            <a:ext cx="98117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1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F216D5E0-0AD3-634F-CA5B-998E0A66B92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470988" y="5699245"/>
            <a:ext cx="58401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9" name="グラフィックス 42">
            <a:extLst>
              <a:ext uri="{FF2B5EF4-FFF2-40B4-BE49-F238E27FC236}">
                <a16:creationId xmlns:a16="http://schemas.microsoft.com/office/drawing/2014/main" id="{1CC4345E-B2DA-C643-7C85-428CCE2F9D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620717" y="5903348"/>
            <a:ext cx="240862" cy="203807"/>
          </a:xfrm>
          <a:prstGeom prst="rect">
            <a:avLst/>
          </a:prstGeom>
        </p:spPr>
      </p:pic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EAD44895-54DD-703F-C247-BDCE355DFA05}"/>
              </a:ext>
            </a:extLst>
          </p:cNvPr>
          <p:cNvSpPr/>
          <p:nvPr userDrawn="1"/>
        </p:nvSpPr>
        <p:spPr>
          <a:xfrm>
            <a:off x="8984975" y="5314521"/>
            <a:ext cx="3721209" cy="3910703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Rectangle 12">
            <a:extLst>
              <a:ext uri="{FF2B5EF4-FFF2-40B4-BE49-F238E27FC236}">
                <a16:creationId xmlns:a16="http://schemas.microsoft.com/office/drawing/2014/main" id="{B7B6DC8B-A100-2F1E-53B7-0216B927D35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984975" y="9298983"/>
            <a:ext cx="384843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有料備品については、ホームページにてご確認ください。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8C8CD38-8694-305E-73C3-9D41DB6789E2}"/>
              </a:ext>
            </a:extLst>
          </p:cNvPr>
          <p:cNvSpPr txBox="1"/>
          <p:nvPr userDrawn="1"/>
        </p:nvSpPr>
        <p:spPr>
          <a:xfrm>
            <a:off x="10199762" y="5095037"/>
            <a:ext cx="12912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pic>
        <p:nvPicPr>
          <p:cNvPr id="23" name="グラフィックス 42">
            <a:extLst>
              <a:ext uri="{FF2B5EF4-FFF2-40B4-BE49-F238E27FC236}">
                <a16:creationId xmlns:a16="http://schemas.microsoft.com/office/drawing/2014/main" id="{8E69C65E-2803-13F1-7713-5AE50ECCB5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60458" y="3587615"/>
            <a:ext cx="188782" cy="159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881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4C15A993-95D6-C867-80CC-E89AE73F8977}"/>
              </a:ext>
            </a:extLst>
          </p:cNvPr>
          <p:cNvGrpSpPr/>
          <p:nvPr/>
        </p:nvGrpSpPr>
        <p:grpSpPr>
          <a:xfrm>
            <a:off x="4999996" y="2954726"/>
            <a:ext cx="2885747" cy="1560836"/>
            <a:chOff x="4999996" y="2896670"/>
            <a:chExt cx="2885747" cy="1560836"/>
          </a:xfrm>
        </p:grpSpPr>
        <p:pic>
          <p:nvPicPr>
            <p:cNvPr id="56" name="図 5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99997" y="2896670"/>
              <a:ext cx="603219" cy="246384"/>
            </a:xfrm>
            <a:prstGeom prst="rect">
              <a:avLst/>
            </a:prstGeom>
          </p:spPr>
        </p:pic>
        <p:pic>
          <p:nvPicPr>
            <p:cNvPr id="57" name="図 5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99997" y="3225283"/>
              <a:ext cx="603219" cy="246384"/>
            </a:xfrm>
            <a:prstGeom prst="rect">
              <a:avLst/>
            </a:prstGeom>
          </p:spPr>
        </p:pic>
        <p:pic>
          <p:nvPicPr>
            <p:cNvPr id="58" name="図 5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99996" y="3553896"/>
              <a:ext cx="603219" cy="246384"/>
            </a:xfrm>
            <a:prstGeom prst="rect">
              <a:avLst/>
            </a:prstGeom>
          </p:spPr>
        </p:pic>
        <p:pic>
          <p:nvPicPr>
            <p:cNvPr id="59" name="図 5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99996" y="3882509"/>
              <a:ext cx="603219" cy="246384"/>
            </a:xfrm>
            <a:prstGeom prst="rect">
              <a:avLst/>
            </a:prstGeom>
          </p:spPr>
        </p:pic>
        <p:pic>
          <p:nvPicPr>
            <p:cNvPr id="60" name="図 5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99996" y="4211122"/>
              <a:ext cx="603219" cy="246384"/>
            </a:xfrm>
            <a:prstGeom prst="rect">
              <a:avLst/>
            </a:prstGeom>
          </p:spPr>
        </p:pic>
        <p:pic>
          <p:nvPicPr>
            <p:cNvPr id="62" name="図 6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60840" y="2896670"/>
              <a:ext cx="603219" cy="246384"/>
            </a:xfrm>
            <a:prstGeom prst="rect">
              <a:avLst/>
            </a:prstGeom>
          </p:spPr>
        </p:pic>
        <p:pic>
          <p:nvPicPr>
            <p:cNvPr id="63" name="図 6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60840" y="3225283"/>
              <a:ext cx="603219" cy="246384"/>
            </a:xfrm>
            <a:prstGeom prst="rect">
              <a:avLst/>
            </a:prstGeom>
          </p:spPr>
        </p:pic>
        <p:pic>
          <p:nvPicPr>
            <p:cNvPr id="64" name="図 6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60839" y="3553896"/>
              <a:ext cx="603219" cy="246384"/>
            </a:xfrm>
            <a:prstGeom prst="rect">
              <a:avLst/>
            </a:prstGeom>
          </p:spPr>
        </p:pic>
        <p:pic>
          <p:nvPicPr>
            <p:cNvPr id="65" name="図 6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60839" y="3882509"/>
              <a:ext cx="603219" cy="246384"/>
            </a:xfrm>
            <a:prstGeom prst="rect">
              <a:avLst/>
            </a:prstGeom>
          </p:spPr>
        </p:pic>
        <p:pic>
          <p:nvPicPr>
            <p:cNvPr id="66" name="図 6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60839" y="4211122"/>
              <a:ext cx="603219" cy="246384"/>
            </a:xfrm>
            <a:prstGeom prst="rect">
              <a:avLst/>
            </a:prstGeom>
          </p:spPr>
        </p:pic>
        <p:pic>
          <p:nvPicPr>
            <p:cNvPr id="68" name="図 6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1683" y="2896670"/>
              <a:ext cx="603219" cy="246384"/>
            </a:xfrm>
            <a:prstGeom prst="rect">
              <a:avLst/>
            </a:prstGeom>
          </p:spPr>
        </p:pic>
        <p:pic>
          <p:nvPicPr>
            <p:cNvPr id="69" name="図 6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1683" y="3225283"/>
              <a:ext cx="603219" cy="246384"/>
            </a:xfrm>
            <a:prstGeom prst="rect">
              <a:avLst/>
            </a:prstGeom>
          </p:spPr>
        </p:pic>
        <p:pic>
          <p:nvPicPr>
            <p:cNvPr id="70" name="図 6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1682" y="3553896"/>
              <a:ext cx="603219" cy="246384"/>
            </a:xfrm>
            <a:prstGeom prst="rect">
              <a:avLst/>
            </a:prstGeom>
          </p:spPr>
        </p:pic>
        <p:pic>
          <p:nvPicPr>
            <p:cNvPr id="71" name="図 7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1682" y="3882509"/>
              <a:ext cx="603219" cy="246384"/>
            </a:xfrm>
            <a:prstGeom prst="rect">
              <a:avLst/>
            </a:prstGeom>
          </p:spPr>
        </p:pic>
        <p:pic>
          <p:nvPicPr>
            <p:cNvPr id="72" name="図 7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1682" y="4211122"/>
              <a:ext cx="603219" cy="246384"/>
            </a:xfrm>
            <a:prstGeom prst="rect">
              <a:avLst/>
            </a:prstGeom>
          </p:spPr>
        </p:pic>
        <p:pic>
          <p:nvPicPr>
            <p:cNvPr id="74" name="図 7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82524" y="2896670"/>
              <a:ext cx="603219" cy="246384"/>
            </a:xfrm>
            <a:prstGeom prst="rect">
              <a:avLst/>
            </a:prstGeom>
          </p:spPr>
        </p:pic>
        <p:pic>
          <p:nvPicPr>
            <p:cNvPr id="75" name="図 7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82524" y="3225283"/>
              <a:ext cx="603219" cy="246384"/>
            </a:xfrm>
            <a:prstGeom prst="rect">
              <a:avLst/>
            </a:prstGeom>
          </p:spPr>
        </p:pic>
        <p:pic>
          <p:nvPicPr>
            <p:cNvPr id="76" name="図 7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82523" y="3553896"/>
              <a:ext cx="603219" cy="246384"/>
            </a:xfrm>
            <a:prstGeom prst="rect">
              <a:avLst/>
            </a:prstGeom>
          </p:spPr>
        </p:pic>
        <p:pic>
          <p:nvPicPr>
            <p:cNvPr id="77" name="図 7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82523" y="3882509"/>
              <a:ext cx="603219" cy="246384"/>
            </a:xfrm>
            <a:prstGeom prst="rect">
              <a:avLst/>
            </a:prstGeom>
          </p:spPr>
        </p:pic>
        <p:pic>
          <p:nvPicPr>
            <p:cNvPr id="78" name="図 7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82523" y="4211122"/>
              <a:ext cx="603219" cy="246384"/>
            </a:xfrm>
            <a:prstGeom prst="rect">
              <a:avLst/>
            </a:prstGeom>
          </p:spPr>
        </p:pic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AD3376B8-D3CF-042C-A1C7-9C1C9B77DA70}"/>
              </a:ext>
            </a:extLst>
          </p:cNvPr>
          <p:cNvGrpSpPr/>
          <p:nvPr/>
        </p:nvGrpSpPr>
        <p:grpSpPr>
          <a:xfrm>
            <a:off x="8324270" y="2293585"/>
            <a:ext cx="1232223" cy="2220155"/>
            <a:chOff x="8364873" y="2325335"/>
            <a:chExt cx="1232223" cy="2220155"/>
          </a:xfrm>
        </p:grpSpPr>
        <p:pic>
          <p:nvPicPr>
            <p:cNvPr id="82" name="図 8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172294" y="2503753"/>
              <a:ext cx="603219" cy="246384"/>
            </a:xfrm>
            <a:prstGeom prst="rect">
              <a:avLst/>
            </a:prstGeom>
          </p:spPr>
        </p:pic>
        <p:pic>
          <p:nvPicPr>
            <p:cNvPr id="83" name="図 8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843681" y="2503753"/>
              <a:ext cx="603219" cy="246384"/>
            </a:xfrm>
            <a:prstGeom prst="rect">
              <a:avLst/>
            </a:prstGeom>
          </p:spPr>
        </p:pic>
        <p:pic>
          <p:nvPicPr>
            <p:cNvPr id="84" name="図 8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515068" y="2503753"/>
              <a:ext cx="603219" cy="246384"/>
            </a:xfrm>
            <a:prstGeom prst="rect">
              <a:avLst/>
            </a:prstGeom>
          </p:spPr>
        </p:pic>
        <p:pic>
          <p:nvPicPr>
            <p:cNvPr id="85" name="図 8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186455" y="2503753"/>
              <a:ext cx="603219" cy="246384"/>
            </a:xfrm>
            <a:prstGeom prst="rect">
              <a:avLst/>
            </a:prstGeom>
          </p:spPr>
        </p:pic>
        <p:pic>
          <p:nvPicPr>
            <p:cNvPr id="88" name="図 8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172294" y="3359846"/>
              <a:ext cx="603219" cy="246384"/>
            </a:xfrm>
            <a:prstGeom prst="rect">
              <a:avLst/>
            </a:prstGeom>
          </p:spPr>
        </p:pic>
        <p:pic>
          <p:nvPicPr>
            <p:cNvPr id="89" name="図 8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843681" y="3359846"/>
              <a:ext cx="603219" cy="246384"/>
            </a:xfrm>
            <a:prstGeom prst="rect">
              <a:avLst/>
            </a:prstGeom>
          </p:spPr>
        </p:pic>
        <p:pic>
          <p:nvPicPr>
            <p:cNvPr id="90" name="図 8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515068" y="3359846"/>
              <a:ext cx="603219" cy="246384"/>
            </a:xfrm>
            <a:prstGeom prst="rect">
              <a:avLst/>
            </a:prstGeom>
          </p:spPr>
        </p:pic>
        <p:pic>
          <p:nvPicPr>
            <p:cNvPr id="91" name="図 9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186455" y="3359846"/>
              <a:ext cx="603219" cy="246384"/>
            </a:xfrm>
            <a:prstGeom prst="rect">
              <a:avLst/>
            </a:prstGeom>
          </p:spPr>
        </p:pic>
        <p:pic>
          <p:nvPicPr>
            <p:cNvPr id="94" name="図 9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172294" y="4120689"/>
              <a:ext cx="603219" cy="246384"/>
            </a:xfrm>
            <a:prstGeom prst="rect">
              <a:avLst/>
            </a:prstGeom>
          </p:spPr>
        </p:pic>
        <p:pic>
          <p:nvPicPr>
            <p:cNvPr id="95" name="図 9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843681" y="4120689"/>
              <a:ext cx="603219" cy="246384"/>
            </a:xfrm>
            <a:prstGeom prst="rect">
              <a:avLst/>
            </a:prstGeom>
          </p:spPr>
        </p:pic>
        <p:pic>
          <p:nvPicPr>
            <p:cNvPr id="96" name="図 9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515068" y="4120689"/>
              <a:ext cx="603219" cy="246384"/>
            </a:xfrm>
            <a:prstGeom prst="rect">
              <a:avLst/>
            </a:prstGeom>
          </p:spPr>
        </p:pic>
        <p:pic>
          <p:nvPicPr>
            <p:cNvPr id="97" name="図 9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186455" y="4120689"/>
              <a:ext cx="603219" cy="246384"/>
            </a:xfrm>
            <a:prstGeom prst="rect">
              <a:avLst/>
            </a:prstGeom>
          </p:spPr>
        </p:pic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312CA54C-FA9E-D1E0-F103-D7BFC4A995F4}"/>
              </a:ext>
            </a:extLst>
          </p:cNvPr>
          <p:cNvGrpSpPr/>
          <p:nvPr/>
        </p:nvGrpSpPr>
        <p:grpSpPr>
          <a:xfrm>
            <a:off x="5229347" y="5030425"/>
            <a:ext cx="1889449" cy="1364062"/>
            <a:chOff x="5229347" y="4986883"/>
            <a:chExt cx="1889449" cy="1364062"/>
          </a:xfrm>
        </p:grpSpPr>
        <p:pic>
          <p:nvPicPr>
            <p:cNvPr id="133" name="図 13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050929" y="5926143"/>
              <a:ext cx="603219" cy="246384"/>
            </a:xfrm>
            <a:prstGeom prst="rect">
              <a:avLst/>
            </a:prstGeom>
          </p:spPr>
        </p:pic>
        <p:pic>
          <p:nvPicPr>
            <p:cNvPr id="134" name="図 13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379542" y="5926143"/>
              <a:ext cx="603219" cy="246384"/>
            </a:xfrm>
            <a:prstGeom prst="rect">
              <a:avLst/>
            </a:prstGeom>
          </p:spPr>
        </p:pic>
        <p:pic>
          <p:nvPicPr>
            <p:cNvPr id="135" name="図 13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708155" y="5926144"/>
              <a:ext cx="603219" cy="246384"/>
            </a:xfrm>
            <a:prstGeom prst="rect">
              <a:avLst/>
            </a:prstGeom>
          </p:spPr>
        </p:pic>
        <p:pic>
          <p:nvPicPr>
            <p:cNvPr id="136" name="図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36768" y="5926144"/>
              <a:ext cx="603219" cy="246384"/>
            </a:xfrm>
            <a:prstGeom prst="rect">
              <a:avLst/>
            </a:prstGeom>
          </p:spPr>
        </p:pic>
        <p:pic>
          <p:nvPicPr>
            <p:cNvPr id="137" name="図 13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365381" y="5926144"/>
              <a:ext cx="603219" cy="246384"/>
            </a:xfrm>
            <a:prstGeom prst="rect">
              <a:avLst/>
            </a:prstGeom>
          </p:spPr>
        </p:pic>
        <p:pic>
          <p:nvPicPr>
            <p:cNvPr id="138" name="図 1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693994" y="5926143"/>
              <a:ext cx="603219" cy="246384"/>
            </a:xfrm>
            <a:prstGeom prst="rect">
              <a:avLst/>
            </a:prstGeom>
          </p:spPr>
        </p:pic>
        <p:pic>
          <p:nvPicPr>
            <p:cNvPr id="142" name="図 14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050929" y="5165302"/>
              <a:ext cx="603219" cy="246384"/>
            </a:xfrm>
            <a:prstGeom prst="rect">
              <a:avLst/>
            </a:prstGeom>
          </p:spPr>
        </p:pic>
        <p:pic>
          <p:nvPicPr>
            <p:cNvPr id="143" name="図 14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379542" y="5165301"/>
              <a:ext cx="603219" cy="246384"/>
            </a:xfrm>
            <a:prstGeom prst="rect">
              <a:avLst/>
            </a:prstGeom>
          </p:spPr>
        </p:pic>
        <p:pic>
          <p:nvPicPr>
            <p:cNvPr id="144" name="図 14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708155" y="5165302"/>
              <a:ext cx="603219" cy="246384"/>
            </a:xfrm>
            <a:prstGeom prst="rect">
              <a:avLst/>
            </a:prstGeom>
          </p:spPr>
        </p:pic>
        <p:pic>
          <p:nvPicPr>
            <p:cNvPr id="145" name="図 14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36768" y="5165302"/>
              <a:ext cx="603219" cy="246384"/>
            </a:xfrm>
            <a:prstGeom prst="rect">
              <a:avLst/>
            </a:prstGeom>
          </p:spPr>
        </p:pic>
        <p:pic>
          <p:nvPicPr>
            <p:cNvPr id="146" name="図 14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365381" y="5165302"/>
              <a:ext cx="603219" cy="246384"/>
            </a:xfrm>
            <a:prstGeom prst="rect">
              <a:avLst/>
            </a:prstGeom>
          </p:spPr>
        </p:pic>
        <p:pic>
          <p:nvPicPr>
            <p:cNvPr id="147" name="図 14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693994" y="5165302"/>
              <a:ext cx="603219" cy="246384"/>
            </a:xfrm>
            <a:prstGeom prst="rect">
              <a:avLst/>
            </a:prstGeom>
          </p:spPr>
        </p:pic>
      </p:grpSp>
      <p:pic>
        <p:nvPicPr>
          <p:cNvPr id="23" name="図 22">
            <a:extLst>
              <a:ext uri="{FF2B5EF4-FFF2-40B4-BE49-F238E27FC236}">
                <a16:creationId xmlns:a16="http://schemas.microsoft.com/office/drawing/2014/main" id="{6D0B5907-B392-6E05-F9F4-F1008D5BC46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4648" y="2293585"/>
            <a:ext cx="641094" cy="185377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2360659C-DAA1-3529-04D7-4B559910FE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623187" y="3369803"/>
            <a:ext cx="641094" cy="185377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26322075-3A06-A3E7-A483-33D26AB840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27497" y="5571469"/>
            <a:ext cx="641094" cy="185377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A10341F4-AC65-86F3-5A99-23A8774FFD7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610443" y="8813851"/>
            <a:ext cx="741934" cy="226534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E7329A24-ADEF-EAF2-608A-1A7C11064E40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7554" y="6805485"/>
            <a:ext cx="168364" cy="146005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C311291C-0DAA-F6D3-D983-3EDB4F643F8B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6242" y="6691939"/>
            <a:ext cx="298240" cy="250294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31156033-86F1-27A4-8625-17A581CFB1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222" y="8078234"/>
            <a:ext cx="692193" cy="296223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F3C098A7-BD92-CC94-2026-8C2CA338660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8347" y="5940017"/>
            <a:ext cx="885505" cy="253466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A2D38A86-270F-A028-44B6-F28D439AA6E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263" y="8805142"/>
            <a:ext cx="185274" cy="190901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7B9020AF-843D-0BA4-EB39-C55B8813F41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572" y="7429859"/>
            <a:ext cx="688787" cy="303138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461A9CFA-6DAF-C44D-DEDD-DF5D9FC417A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222" y="7412294"/>
            <a:ext cx="701116" cy="179132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D7FDF870-AB41-90E2-F7B1-5A255B996A2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159" y="8100544"/>
            <a:ext cx="696855" cy="285107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7A431D65-EC57-B7C3-C854-5FFAD2F2350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3308" y="2228950"/>
            <a:ext cx="899103" cy="257358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53CDCE9F-A03E-308C-F770-8BD2CE2CA593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364534" y="2316132"/>
            <a:ext cx="225981" cy="189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14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76431990-3D56-A564-0CCF-7D05A99712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640" y="3730231"/>
            <a:ext cx="603219" cy="246384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06AC4C6D-27DA-3A14-70CD-8BC6AAB5A1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640" y="4058844"/>
            <a:ext cx="603219" cy="246384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12074E3F-D139-AA49-0231-0D03F47698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639" y="4387457"/>
            <a:ext cx="603219" cy="246384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3AF321CD-A6D8-5CF9-E523-2568090119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639" y="4716070"/>
            <a:ext cx="603219" cy="246384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1A79D5AF-F120-BD06-A3BA-E9BEB033D7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639" y="5044683"/>
            <a:ext cx="603219" cy="246384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A90DF4AD-E7FE-F2B5-E251-AD86DA7710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483" y="3730231"/>
            <a:ext cx="603219" cy="246384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5346416A-CC1B-87FA-0839-74EC1E4B4F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483" y="4058844"/>
            <a:ext cx="603219" cy="246384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670D700F-5178-FF02-266A-B4098114EC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482" y="4387457"/>
            <a:ext cx="603219" cy="246384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32C5A42C-7CDA-E82B-A376-198DA5A608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482" y="4716070"/>
            <a:ext cx="603219" cy="246384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080ABBB3-4980-D477-E410-8B35BAA8BE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482" y="5044683"/>
            <a:ext cx="603219" cy="246384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B75E0A16-8907-217A-1B47-8FACC45E8C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6326" y="3730231"/>
            <a:ext cx="603219" cy="24638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C070951C-3062-A49D-695F-BD6EB850BB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6326" y="4058844"/>
            <a:ext cx="603219" cy="246384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658A81BB-ABCC-F78C-5A52-1B169235F5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6325" y="4387457"/>
            <a:ext cx="603219" cy="246384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76323336-8E12-3AB3-B5A5-60F38154B7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6325" y="4716070"/>
            <a:ext cx="603219" cy="246384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7A667459-55C7-1218-2DBE-400EC5647B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6325" y="5044683"/>
            <a:ext cx="603219" cy="246384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7D01AF96-16D8-9BB2-7B27-B2BA3D7CAA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7167" y="3730231"/>
            <a:ext cx="603219" cy="246384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C7B7181F-42C1-08A2-3090-08026BB0E9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7167" y="4058844"/>
            <a:ext cx="603219" cy="246384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14C3A766-338B-B619-173A-6549790068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7166" y="4387457"/>
            <a:ext cx="603219" cy="246384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3F16EA22-0F4A-F08B-7CF8-2B129C263C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7166" y="4716070"/>
            <a:ext cx="603219" cy="246384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29AB90C6-6A7D-A54B-6D85-F43D9576E4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7166" y="5044683"/>
            <a:ext cx="603219" cy="246384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0727D26A-DFA2-7E65-E846-F83A63FA0D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754" y="3175126"/>
            <a:ext cx="641094" cy="185377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AAF00052-9D14-6EE9-C298-2EBEA952EE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853" y="5373296"/>
            <a:ext cx="603219" cy="246384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0032DAAD-7607-5505-6496-7A821B7A6B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853" y="5701909"/>
            <a:ext cx="603219" cy="246384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73C5953A-EE76-9646-CF56-4404F1022F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852" y="6030522"/>
            <a:ext cx="603219" cy="246384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7765B141-9ACE-4636-0F97-09A45BD171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852" y="6359135"/>
            <a:ext cx="603219" cy="246384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176E9676-3D38-BF8B-CE98-7917A6EA1A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852" y="6687748"/>
            <a:ext cx="603219" cy="246384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678B113F-9C2B-5605-2561-3D80B82C68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696" y="5373296"/>
            <a:ext cx="603219" cy="246384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F2C2B04D-7C78-EA82-A5A6-524929BE8A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696" y="5701909"/>
            <a:ext cx="603219" cy="246384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F15FC468-2179-C609-5C4E-1213460CE0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695" y="6030522"/>
            <a:ext cx="603219" cy="246384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12A8C536-568B-9302-0B62-4CD16981F6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695" y="6359135"/>
            <a:ext cx="603219" cy="246384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BD306F84-F665-9CC1-E0CA-F4137883FE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695" y="6687748"/>
            <a:ext cx="603219" cy="246384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8DCB0E18-6270-835A-2B53-3D8FFDA6E7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539" y="5373296"/>
            <a:ext cx="603219" cy="246384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18BAFE2F-E4A1-1F28-869D-F507A0C9C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539" y="5701909"/>
            <a:ext cx="603219" cy="246384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661C23AE-8229-D874-9CFA-CB3E4DFC0D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538" y="6030522"/>
            <a:ext cx="603219" cy="246384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42ED761C-1A40-6BF1-3AE0-CBA41E1918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538" y="6359135"/>
            <a:ext cx="603219" cy="246384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A1A68976-9D55-1575-238F-839FD5BCDC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538" y="6687748"/>
            <a:ext cx="603219" cy="246384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011BB32C-F30E-17EB-DB47-55AAAFB7D0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380" y="5373296"/>
            <a:ext cx="603219" cy="246384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4443525F-1D3A-AC49-1AB3-662BFD8FE8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380" y="5701909"/>
            <a:ext cx="603219" cy="246384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15655B69-F96E-6F73-2EA5-7F1CE353CC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379" y="6030522"/>
            <a:ext cx="603219" cy="246384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FD0E0981-261A-AD8A-D07C-46A95D2ABF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379" y="6359135"/>
            <a:ext cx="603219" cy="246384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C80AEDA4-8170-1C9A-1CC2-19218D3390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379" y="6687748"/>
            <a:ext cx="603219" cy="246384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D20C42CA-623E-E70E-0BDD-078CE9B385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697533" y="9109956"/>
            <a:ext cx="741934" cy="22653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AFC94A8A-E778-3276-7A9A-6414193BF860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972" y="7101590"/>
            <a:ext cx="168364" cy="14600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8D68EF83-0F6B-7BD1-2534-6FDE2F0D8F27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3660" y="6988044"/>
            <a:ext cx="298240" cy="250294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D1BA17CD-E044-1AF4-0A45-A85C37E784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9640" y="8374339"/>
            <a:ext cx="692193" cy="296223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9C349424-CF53-BBCA-23E4-CD3D848C4CC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5765" y="6236122"/>
            <a:ext cx="885505" cy="253466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550FEB98-A254-8776-E9D0-754915C2079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5681" y="9101247"/>
            <a:ext cx="185274" cy="190901"/>
          </a:xfrm>
          <a:prstGeom prst="rect">
            <a:avLst/>
          </a:prstGeom>
        </p:spPr>
      </p:pic>
      <p:pic>
        <p:nvPicPr>
          <p:cNvPr id="58" name="図 57">
            <a:extLst>
              <a:ext uri="{FF2B5EF4-FFF2-40B4-BE49-F238E27FC236}">
                <a16:creationId xmlns:a16="http://schemas.microsoft.com/office/drawing/2014/main" id="{0C7A5963-9E15-FEC3-E2CE-E8CBB329D1E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990" y="7725964"/>
            <a:ext cx="688787" cy="303138"/>
          </a:xfrm>
          <a:prstGeom prst="rect">
            <a:avLst/>
          </a:prstGeom>
        </p:spPr>
      </p:pic>
      <p:pic>
        <p:nvPicPr>
          <p:cNvPr id="59" name="図 58">
            <a:extLst>
              <a:ext uri="{FF2B5EF4-FFF2-40B4-BE49-F238E27FC236}">
                <a16:creationId xmlns:a16="http://schemas.microsoft.com/office/drawing/2014/main" id="{9A507648-B623-0555-DE6E-8CB34F0CA30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9640" y="7708399"/>
            <a:ext cx="701116" cy="179132"/>
          </a:xfrm>
          <a:prstGeom prst="rect">
            <a:avLst/>
          </a:prstGeom>
        </p:spPr>
      </p:pic>
      <p:pic>
        <p:nvPicPr>
          <p:cNvPr id="60" name="図 59">
            <a:extLst>
              <a:ext uri="{FF2B5EF4-FFF2-40B4-BE49-F238E27FC236}">
                <a16:creationId xmlns:a16="http://schemas.microsoft.com/office/drawing/2014/main" id="{ACECA08B-A354-056B-ED7C-918996BE22E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577" y="8396649"/>
            <a:ext cx="696855" cy="285107"/>
          </a:xfrm>
          <a:prstGeom prst="rect">
            <a:avLst/>
          </a:prstGeom>
        </p:spPr>
      </p:pic>
      <p:pic>
        <p:nvPicPr>
          <p:cNvPr id="61" name="図 60">
            <a:extLst>
              <a:ext uri="{FF2B5EF4-FFF2-40B4-BE49-F238E27FC236}">
                <a16:creationId xmlns:a16="http://schemas.microsoft.com/office/drawing/2014/main" id="{D6D72259-7411-5771-30C9-1E88F3C9423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471" y="3095324"/>
            <a:ext cx="891542" cy="255194"/>
          </a:xfrm>
          <a:prstGeom prst="rect">
            <a:avLst/>
          </a:prstGeom>
        </p:spPr>
      </p:pic>
      <p:pic>
        <p:nvPicPr>
          <p:cNvPr id="62" name="図 61">
            <a:extLst>
              <a:ext uri="{FF2B5EF4-FFF2-40B4-BE49-F238E27FC236}">
                <a16:creationId xmlns:a16="http://schemas.microsoft.com/office/drawing/2014/main" id="{352EFFE6-754E-EFEA-9EEA-2409166D4694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547247" y="3254972"/>
            <a:ext cx="214352" cy="17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010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ADCACA4A-E39C-D004-F5D5-E534210C34B4}"/>
              </a:ext>
            </a:extLst>
          </p:cNvPr>
          <p:cNvGrpSpPr/>
          <p:nvPr/>
        </p:nvGrpSpPr>
        <p:grpSpPr>
          <a:xfrm>
            <a:off x="4858860" y="3215951"/>
            <a:ext cx="2885747" cy="1889449"/>
            <a:chOff x="5349246" y="3626920"/>
            <a:chExt cx="2885747" cy="1889449"/>
          </a:xfrm>
        </p:grpSpPr>
        <p:pic>
          <p:nvPicPr>
            <p:cNvPr id="20" name="図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49247" y="3626920"/>
              <a:ext cx="603219" cy="246384"/>
            </a:xfrm>
            <a:prstGeom prst="rect">
              <a:avLst/>
            </a:prstGeom>
          </p:spPr>
        </p:pic>
        <p:pic>
          <p:nvPicPr>
            <p:cNvPr id="21" name="図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49247" y="3955533"/>
              <a:ext cx="603219" cy="246384"/>
            </a:xfrm>
            <a:prstGeom prst="rect">
              <a:avLst/>
            </a:prstGeom>
          </p:spPr>
        </p:pic>
        <p:pic>
          <p:nvPicPr>
            <p:cNvPr id="22" name="図 2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49246" y="4284146"/>
              <a:ext cx="603219" cy="246384"/>
            </a:xfrm>
            <a:prstGeom prst="rect">
              <a:avLst/>
            </a:prstGeom>
          </p:spPr>
        </p:pic>
        <p:pic>
          <p:nvPicPr>
            <p:cNvPr id="23" name="図 2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49246" y="4612759"/>
              <a:ext cx="603219" cy="246384"/>
            </a:xfrm>
            <a:prstGeom prst="rect">
              <a:avLst/>
            </a:prstGeom>
          </p:spPr>
        </p:pic>
        <p:pic>
          <p:nvPicPr>
            <p:cNvPr id="24" name="図 2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49246" y="4941372"/>
              <a:ext cx="603219" cy="246384"/>
            </a:xfrm>
            <a:prstGeom prst="rect">
              <a:avLst/>
            </a:prstGeom>
          </p:spPr>
        </p:pic>
        <p:pic>
          <p:nvPicPr>
            <p:cNvPr id="25" name="図 2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49246" y="5269985"/>
              <a:ext cx="603219" cy="246384"/>
            </a:xfrm>
            <a:prstGeom prst="rect">
              <a:avLst/>
            </a:prstGeom>
          </p:spPr>
        </p:pic>
        <p:pic>
          <p:nvPicPr>
            <p:cNvPr id="29" name="図 2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0090" y="3626920"/>
              <a:ext cx="603219" cy="246384"/>
            </a:xfrm>
            <a:prstGeom prst="rect">
              <a:avLst/>
            </a:prstGeom>
          </p:spPr>
        </p:pic>
        <p:pic>
          <p:nvPicPr>
            <p:cNvPr id="30" name="図 2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0090" y="3955533"/>
              <a:ext cx="603219" cy="246384"/>
            </a:xfrm>
            <a:prstGeom prst="rect">
              <a:avLst/>
            </a:prstGeom>
          </p:spPr>
        </p:pic>
        <p:pic>
          <p:nvPicPr>
            <p:cNvPr id="31" name="図 3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0089" y="4284146"/>
              <a:ext cx="603219" cy="246384"/>
            </a:xfrm>
            <a:prstGeom prst="rect">
              <a:avLst/>
            </a:prstGeom>
          </p:spPr>
        </p:pic>
        <p:pic>
          <p:nvPicPr>
            <p:cNvPr id="32" name="図 3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0089" y="4612759"/>
              <a:ext cx="603219" cy="246384"/>
            </a:xfrm>
            <a:prstGeom prst="rect">
              <a:avLst/>
            </a:prstGeom>
          </p:spPr>
        </p:pic>
        <p:pic>
          <p:nvPicPr>
            <p:cNvPr id="33" name="図 3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0089" y="4941372"/>
              <a:ext cx="603219" cy="246384"/>
            </a:xfrm>
            <a:prstGeom prst="rect">
              <a:avLst/>
            </a:prstGeom>
          </p:spPr>
        </p:pic>
        <p:pic>
          <p:nvPicPr>
            <p:cNvPr id="34" name="図 3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0089" y="5269985"/>
              <a:ext cx="603219" cy="246384"/>
            </a:xfrm>
            <a:prstGeom prst="rect">
              <a:avLst/>
            </a:prstGeom>
          </p:spPr>
        </p:pic>
        <p:pic>
          <p:nvPicPr>
            <p:cNvPr id="38" name="図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0933" y="3626920"/>
              <a:ext cx="603219" cy="246384"/>
            </a:xfrm>
            <a:prstGeom prst="rect">
              <a:avLst/>
            </a:prstGeom>
          </p:spPr>
        </p:pic>
        <p:pic>
          <p:nvPicPr>
            <p:cNvPr id="39" name="図 3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0933" y="3955533"/>
              <a:ext cx="603219" cy="246384"/>
            </a:xfrm>
            <a:prstGeom prst="rect">
              <a:avLst/>
            </a:prstGeom>
          </p:spPr>
        </p:pic>
        <p:pic>
          <p:nvPicPr>
            <p:cNvPr id="40" name="図 3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0932" y="4284146"/>
              <a:ext cx="603219" cy="246384"/>
            </a:xfrm>
            <a:prstGeom prst="rect">
              <a:avLst/>
            </a:prstGeom>
          </p:spPr>
        </p:pic>
        <p:pic>
          <p:nvPicPr>
            <p:cNvPr id="41" name="図 4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0932" y="4612759"/>
              <a:ext cx="603219" cy="246384"/>
            </a:xfrm>
            <a:prstGeom prst="rect">
              <a:avLst/>
            </a:prstGeom>
          </p:spPr>
        </p:pic>
        <p:pic>
          <p:nvPicPr>
            <p:cNvPr id="42" name="図 4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0932" y="4941372"/>
              <a:ext cx="603219" cy="246384"/>
            </a:xfrm>
            <a:prstGeom prst="rect">
              <a:avLst/>
            </a:prstGeom>
          </p:spPr>
        </p:pic>
        <p:pic>
          <p:nvPicPr>
            <p:cNvPr id="43" name="図 4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0932" y="5269985"/>
              <a:ext cx="603219" cy="246384"/>
            </a:xfrm>
            <a:prstGeom prst="rect">
              <a:avLst/>
            </a:prstGeom>
          </p:spPr>
        </p:pic>
        <p:pic>
          <p:nvPicPr>
            <p:cNvPr id="47" name="図 4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1774" y="3626920"/>
              <a:ext cx="603219" cy="246384"/>
            </a:xfrm>
            <a:prstGeom prst="rect">
              <a:avLst/>
            </a:prstGeom>
          </p:spPr>
        </p:pic>
        <p:pic>
          <p:nvPicPr>
            <p:cNvPr id="48" name="図 4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1774" y="3955533"/>
              <a:ext cx="603219" cy="246384"/>
            </a:xfrm>
            <a:prstGeom prst="rect">
              <a:avLst/>
            </a:prstGeom>
          </p:spPr>
        </p:pic>
        <p:pic>
          <p:nvPicPr>
            <p:cNvPr id="49" name="図 4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1773" y="4284146"/>
              <a:ext cx="603219" cy="246384"/>
            </a:xfrm>
            <a:prstGeom prst="rect">
              <a:avLst/>
            </a:prstGeom>
          </p:spPr>
        </p:pic>
        <p:pic>
          <p:nvPicPr>
            <p:cNvPr id="50" name="図 4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1773" y="4612759"/>
              <a:ext cx="603219" cy="246384"/>
            </a:xfrm>
            <a:prstGeom prst="rect">
              <a:avLst/>
            </a:prstGeom>
          </p:spPr>
        </p:pic>
        <p:pic>
          <p:nvPicPr>
            <p:cNvPr id="51" name="図 5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1773" y="4941372"/>
              <a:ext cx="603219" cy="246384"/>
            </a:xfrm>
            <a:prstGeom prst="rect">
              <a:avLst/>
            </a:prstGeom>
          </p:spPr>
        </p:pic>
        <p:pic>
          <p:nvPicPr>
            <p:cNvPr id="52" name="図 5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1773" y="5269985"/>
              <a:ext cx="603219" cy="246384"/>
            </a:xfrm>
            <a:prstGeom prst="rect">
              <a:avLst/>
            </a:prstGeom>
          </p:spPr>
        </p:pic>
      </p:grpSp>
      <p:grpSp>
        <p:nvGrpSpPr>
          <p:cNvPr id="58" name="グループ化 57"/>
          <p:cNvGrpSpPr/>
          <p:nvPr/>
        </p:nvGrpSpPr>
        <p:grpSpPr>
          <a:xfrm>
            <a:off x="8829742" y="2932061"/>
            <a:ext cx="603219" cy="793847"/>
            <a:chOff x="9311349" y="3384257"/>
            <a:chExt cx="603219" cy="793847"/>
          </a:xfrm>
        </p:grpSpPr>
        <p:pic>
          <p:nvPicPr>
            <p:cNvPr id="56" name="図 5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11349" y="3931720"/>
              <a:ext cx="603219" cy="246384"/>
            </a:xfrm>
            <a:prstGeom prst="rect">
              <a:avLst/>
            </a:prstGeom>
          </p:spPr>
        </p:pic>
        <p:pic>
          <p:nvPicPr>
            <p:cNvPr id="57" name="図 5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9311349" y="3384257"/>
              <a:ext cx="603219" cy="246384"/>
            </a:xfrm>
            <a:prstGeom prst="rect">
              <a:avLst/>
            </a:prstGeom>
          </p:spPr>
        </p:pic>
      </p:grpSp>
      <p:grpSp>
        <p:nvGrpSpPr>
          <p:cNvPr id="105" name="グループ化 104"/>
          <p:cNvGrpSpPr/>
          <p:nvPr/>
        </p:nvGrpSpPr>
        <p:grpSpPr>
          <a:xfrm rot="5400000">
            <a:off x="8829741" y="2780834"/>
            <a:ext cx="603221" cy="1096301"/>
            <a:chOff x="9311384" y="3241364"/>
            <a:chExt cx="603221" cy="1096301"/>
          </a:xfrm>
        </p:grpSpPr>
        <p:pic>
          <p:nvPicPr>
            <p:cNvPr id="106" name="図 10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11384" y="4091281"/>
              <a:ext cx="603219" cy="246384"/>
            </a:xfrm>
            <a:prstGeom prst="rect">
              <a:avLst/>
            </a:prstGeom>
          </p:spPr>
        </p:pic>
        <p:pic>
          <p:nvPicPr>
            <p:cNvPr id="107" name="図 10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9311386" y="3241364"/>
              <a:ext cx="603219" cy="246384"/>
            </a:xfrm>
            <a:prstGeom prst="rect">
              <a:avLst/>
            </a:prstGeom>
          </p:spPr>
        </p:pic>
      </p:grpSp>
      <p:pic>
        <p:nvPicPr>
          <p:cNvPr id="12" name="図 11">
            <a:extLst>
              <a:ext uri="{FF2B5EF4-FFF2-40B4-BE49-F238E27FC236}">
                <a16:creationId xmlns:a16="http://schemas.microsoft.com/office/drawing/2014/main" id="{99BABE49-3924-C5AB-CBF0-95994567E9D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034" y="2539643"/>
            <a:ext cx="641094" cy="185377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6BDEFF10-AB8C-AF53-5893-95EDC2348C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1842" y="2539643"/>
            <a:ext cx="641094" cy="185377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0487D4A4-7A9A-144C-529A-E108FE83BF7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607550" y="8474217"/>
            <a:ext cx="741934" cy="226534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E301C518-30B9-CBFF-5067-593E783A10C6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4334" y="6465851"/>
            <a:ext cx="168364" cy="146005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5EACE71D-8EA0-BA87-8B65-5DF09FAA4DEC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9178" y="6352305"/>
            <a:ext cx="298240" cy="250294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0EE77500-A41C-AB04-432A-320C518EEE0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2202" y="7738600"/>
            <a:ext cx="692193" cy="296223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CC72D67F-E83F-6E8F-F947-E7998CFBEF7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5764" y="5600383"/>
            <a:ext cx="885505" cy="253466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E4A7FD40-BE48-DD3B-9B57-E2BB547D866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5661" y="8465508"/>
            <a:ext cx="185274" cy="190901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D74A0356-404D-E147-22EA-09FD7B95BE7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4123" y="7090225"/>
            <a:ext cx="688787" cy="303138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FF3BACC7-E113-A93F-A61D-146E37F8D67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7740" y="7072660"/>
            <a:ext cx="701116" cy="179132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1D69F71D-72EA-B2EA-DAAD-18646BACAF4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0089" y="7760910"/>
            <a:ext cx="696855" cy="285107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09989657-F515-7C25-21C5-DDAC72C609A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097" y="2511815"/>
            <a:ext cx="891542" cy="255194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63BE2156-6697-29DE-EF11-FC7806DEB645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053293" y="2771768"/>
            <a:ext cx="214352" cy="17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923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7FD22D59-ECD2-B3D6-6960-0A76671B8A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738" y="4139182"/>
            <a:ext cx="603219" cy="246384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BAA8E069-D32C-3C97-94F6-10E85942D8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738" y="4467795"/>
            <a:ext cx="603219" cy="246384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5E04F323-F184-11A8-5496-5548C8E8B9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737" y="4796408"/>
            <a:ext cx="603219" cy="246384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97BB25DE-BBA5-C0F7-F8FE-D68E52358A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737" y="5125021"/>
            <a:ext cx="603219" cy="246384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08C0383A-025A-3AF4-055F-B5EB1DAF06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737" y="5453634"/>
            <a:ext cx="603219" cy="246384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022BBA91-98D7-E376-1BF2-6209DBBDE5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8581" y="4139182"/>
            <a:ext cx="603219" cy="246384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ECC8594D-6858-0C1C-28AE-9C956D7A58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8581" y="4467795"/>
            <a:ext cx="603219" cy="246384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64ACC1B0-9A1D-331B-B1D0-870BB63942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8580" y="4796408"/>
            <a:ext cx="603219" cy="246384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8FA09CC8-AE2D-2375-BA3B-DBD49F06B6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8580" y="5125021"/>
            <a:ext cx="603219" cy="246384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D6A38F16-0F3E-1806-9DE1-6E29F69498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8580" y="5453634"/>
            <a:ext cx="603219" cy="246384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DFB64BE5-A49D-2451-76E8-5F4D853084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424" y="4139182"/>
            <a:ext cx="603219" cy="246384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D5310CD1-B752-6141-F4AB-9D3FF8CB69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424" y="4467795"/>
            <a:ext cx="603219" cy="24638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6FA70732-B840-A74E-676E-840263DC01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423" y="4796408"/>
            <a:ext cx="603219" cy="246384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D88D32C0-D20E-D957-BE04-16460477F3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423" y="5125021"/>
            <a:ext cx="603219" cy="246384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C330D4F8-046B-B4EE-8A0B-2202E141A4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423" y="5453634"/>
            <a:ext cx="603219" cy="246384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EF2AEB67-F746-3572-5D74-C5687F1ED5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265" y="4139182"/>
            <a:ext cx="603219" cy="246384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52EE5162-3BE9-71F6-13E7-C8831281BF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265" y="4467795"/>
            <a:ext cx="603219" cy="246384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43CB8561-6A62-07BD-F699-5CC663AAEB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264" y="4796408"/>
            <a:ext cx="603219" cy="246384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D3ADC151-90B6-9A55-8ACE-4D2F87B337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264" y="5125021"/>
            <a:ext cx="603219" cy="246384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DE6FC397-6A5D-751B-74C9-8660B05E70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264" y="5453634"/>
            <a:ext cx="603219" cy="246384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220297C4-D123-8976-35AF-C5F5E832785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2642" y="3588026"/>
            <a:ext cx="641094" cy="185377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61309540-7D2D-17E7-7024-751840C8D1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622" y="4139182"/>
            <a:ext cx="603219" cy="24638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F7945D35-33FE-3A84-4FF0-12D190B633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622" y="4467795"/>
            <a:ext cx="603219" cy="246384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9579AA16-E4DA-6603-986B-8F596F5FE6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621" y="4796408"/>
            <a:ext cx="603219" cy="246384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1E58FE31-C718-C0A1-27E7-21A29B1DDD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621" y="5125021"/>
            <a:ext cx="603219" cy="246384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BF9D9502-8340-F0B0-7CAA-973B3E5FA5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621" y="5453634"/>
            <a:ext cx="603219" cy="246384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CE2BF63E-CA36-F6A1-488C-82C02002CF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590133" y="8805142"/>
            <a:ext cx="741934" cy="226534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A89105E5-B8B5-BD35-6B58-2E495091723E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6917" y="6805485"/>
            <a:ext cx="168364" cy="146005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9284ED71-8BB3-8B8A-53BD-AA4B2F0F0AE6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027" y="6691939"/>
            <a:ext cx="298240" cy="250294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DB51DF8C-5B0C-030C-3632-F20A47A409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051" y="8078234"/>
            <a:ext cx="692193" cy="296223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777DEC16-D501-88BB-A764-1ACB5C35B61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8347" y="5940017"/>
            <a:ext cx="885505" cy="253466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87861DE1-F2AE-FF2C-C3E7-425C102C858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9510" y="8805142"/>
            <a:ext cx="185274" cy="190901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47D94E4C-C3F7-A8B5-A171-ABB9B68E930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6706" y="7429859"/>
            <a:ext cx="688787" cy="303138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32D00D76-5C01-40EB-3606-529E87ECB6E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1589" y="7412294"/>
            <a:ext cx="701116" cy="179132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FCC5B852-DDB2-327A-65AF-EB12F12CAE1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2672" y="8100544"/>
            <a:ext cx="696855" cy="285107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91AA5AB1-BB78-5A91-4C62-6A1D09CC458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956" y="3518209"/>
            <a:ext cx="891542" cy="255194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1E893F3B-D9DF-2A6D-E124-AD545601D821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615052" y="3654337"/>
            <a:ext cx="214352" cy="17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532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>
            <a:extLst>
              <a:ext uri="{FF2B5EF4-FFF2-40B4-BE49-F238E27FC236}">
                <a16:creationId xmlns:a16="http://schemas.microsoft.com/office/drawing/2014/main" id="{76B332C9-232D-E79D-D5FA-7D874EDC80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801" y="4091557"/>
            <a:ext cx="603219" cy="246384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231CDAD9-A737-1EA6-A617-6B03C23854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801" y="4420170"/>
            <a:ext cx="603219" cy="246384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E61F0BFA-5954-B87C-CF9B-2BCF3C47DF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800" y="4748783"/>
            <a:ext cx="603219" cy="246384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1F518A3F-2ADA-145D-2AA8-D4A77A48A8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800" y="5077396"/>
            <a:ext cx="603219" cy="246384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A5AD9BAA-0A0A-5FF3-1EFD-E0F15833D3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800" y="5406009"/>
            <a:ext cx="603219" cy="246384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2938F8F0-F2DF-8BE1-D50F-DF74C9C264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644" y="4091557"/>
            <a:ext cx="603219" cy="24638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BB8AB5FA-4135-C215-59C1-4E398B99CE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644" y="4420170"/>
            <a:ext cx="603219" cy="246384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94F46513-73C0-4F0E-7ECB-0FFEE5CB2C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643" y="4748783"/>
            <a:ext cx="603219" cy="246384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DAFE2CF9-ACF9-F1D8-6B4D-295E16DE2E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643" y="5077396"/>
            <a:ext cx="603219" cy="246384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C630C483-5B51-7F93-7B5A-072EC4E225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643" y="5406009"/>
            <a:ext cx="603219" cy="246384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49885AEE-F3A7-A339-CBAD-20577E117A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2487" y="4091557"/>
            <a:ext cx="603219" cy="246384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F5D31B01-0E5E-35A3-B498-C1646F7B5B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2487" y="4420170"/>
            <a:ext cx="603219" cy="246384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557D6491-3BC3-FF8E-2A14-FD1366D29D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2486" y="4748783"/>
            <a:ext cx="603219" cy="246384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5AAA30C5-95D0-8234-8A80-5E48A0E66F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328" y="4091557"/>
            <a:ext cx="603219" cy="246384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86BE6653-ABE2-FA44-7495-28EF588376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328" y="4420170"/>
            <a:ext cx="603219" cy="246384"/>
          </a:xfrm>
          <a:prstGeom prst="rect">
            <a:avLst/>
          </a:prstGeom>
        </p:spPr>
      </p:pic>
      <p:pic>
        <p:nvPicPr>
          <p:cNvPr id="51" name="図 50">
            <a:extLst>
              <a:ext uri="{FF2B5EF4-FFF2-40B4-BE49-F238E27FC236}">
                <a16:creationId xmlns:a16="http://schemas.microsoft.com/office/drawing/2014/main" id="{BA45B56A-F64B-5DF0-44D1-38ECAF2386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327" y="4748783"/>
            <a:ext cx="603219" cy="246384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08BE7AA2-55B9-16F2-463C-841AE54426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529" y="3590198"/>
            <a:ext cx="641094" cy="185377"/>
          </a:xfrm>
          <a:prstGeom prst="rect">
            <a:avLst/>
          </a:prstGeom>
        </p:spPr>
      </p:pic>
      <p:pic>
        <p:nvPicPr>
          <p:cNvPr id="55" name="図 54">
            <a:extLst>
              <a:ext uri="{FF2B5EF4-FFF2-40B4-BE49-F238E27FC236}">
                <a16:creationId xmlns:a16="http://schemas.microsoft.com/office/drawing/2014/main" id="{F9ACC7F6-20C3-C046-B0E0-D1521E86A8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685" y="4091557"/>
            <a:ext cx="603219" cy="246384"/>
          </a:xfrm>
          <a:prstGeom prst="rect">
            <a:avLst/>
          </a:prstGeom>
        </p:spPr>
      </p:pic>
      <p:pic>
        <p:nvPicPr>
          <p:cNvPr id="56" name="図 55">
            <a:extLst>
              <a:ext uri="{FF2B5EF4-FFF2-40B4-BE49-F238E27FC236}">
                <a16:creationId xmlns:a16="http://schemas.microsoft.com/office/drawing/2014/main" id="{DE412F9A-88C3-A2E1-9133-E5F01A067F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685" y="4420170"/>
            <a:ext cx="603219" cy="246384"/>
          </a:xfrm>
          <a:prstGeom prst="rect">
            <a:avLst/>
          </a:prstGeom>
        </p:spPr>
      </p:pic>
      <p:pic>
        <p:nvPicPr>
          <p:cNvPr id="57" name="図 56">
            <a:extLst>
              <a:ext uri="{FF2B5EF4-FFF2-40B4-BE49-F238E27FC236}">
                <a16:creationId xmlns:a16="http://schemas.microsoft.com/office/drawing/2014/main" id="{F4B02F90-E213-0969-2D44-74422A9A2C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684" y="4748783"/>
            <a:ext cx="603219" cy="246384"/>
          </a:xfrm>
          <a:prstGeom prst="rect">
            <a:avLst/>
          </a:prstGeom>
        </p:spPr>
      </p:pic>
      <p:pic>
        <p:nvPicPr>
          <p:cNvPr id="58" name="図 57">
            <a:extLst>
              <a:ext uri="{FF2B5EF4-FFF2-40B4-BE49-F238E27FC236}">
                <a16:creationId xmlns:a16="http://schemas.microsoft.com/office/drawing/2014/main" id="{A3183476-1C1E-CDF3-0C5D-24B18CBA8E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684" y="5077396"/>
            <a:ext cx="603219" cy="246384"/>
          </a:xfrm>
          <a:prstGeom prst="rect">
            <a:avLst/>
          </a:prstGeom>
        </p:spPr>
      </p:pic>
      <p:pic>
        <p:nvPicPr>
          <p:cNvPr id="59" name="図 58">
            <a:extLst>
              <a:ext uri="{FF2B5EF4-FFF2-40B4-BE49-F238E27FC236}">
                <a16:creationId xmlns:a16="http://schemas.microsoft.com/office/drawing/2014/main" id="{017A8ECE-3B0C-E7D2-7130-7BB5D08EE2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684" y="5406009"/>
            <a:ext cx="603219" cy="246384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D628E1A7-0ABA-F48D-489E-9E70AE6671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531097" y="8766083"/>
            <a:ext cx="741934" cy="226534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9A9434BF-43C4-AC61-A4EA-850D831C8553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9" y="6782580"/>
            <a:ext cx="168364" cy="146005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E1300C12-9BA4-71DA-8B23-737961655A56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7368" y="6678291"/>
            <a:ext cx="298240" cy="250294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0081F12F-BEF6-E904-E376-E62E9544A4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2271" y="8096252"/>
            <a:ext cx="692193" cy="296223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2EF26948-8E33-01FD-BD6C-B0F3D7AFB5F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7403" y="5926369"/>
            <a:ext cx="885505" cy="253466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23AF3CBB-1F66-AAA9-0EFC-A6F1DBD02E8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4917" y="8783899"/>
            <a:ext cx="185274" cy="190901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D08C09DE-AA75-6CAE-C8F2-D46DE66AD2B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578" y="7436683"/>
            <a:ext cx="688787" cy="303138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1703F97E-6A67-7979-63D5-0A7E2A3FE03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3348" y="7436683"/>
            <a:ext cx="701116" cy="179132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90129805-85C1-5F21-8BC8-97AA98A7F7F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165" y="8107368"/>
            <a:ext cx="696855" cy="285107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48BB02B0-CE42-B9AE-70F5-4340D021150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944" y="3545304"/>
            <a:ext cx="891542" cy="255194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163FB99C-D402-9AB0-12C7-B93EAA673B9C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648390" y="3668778"/>
            <a:ext cx="214352" cy="17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975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A76F1885-8CEE-0B0E-0038-3BB03DF1EF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738" y="4091557"/>
            <a:ext cx="603219" cy="246384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D1D63283-232A-FB2E-313D-A1281A91E4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738" y="4420170"/>
            <a:ext cx="603219" cy="246384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482D491C-AB3E-E13D-5C14-87FA234CF3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737" y="4748783"/>
            <a:ext cx="603219" cy="246384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A1F5D4E0-7919-0ED7-AE58-2E529D8537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737" y="5077396"/>
            <a:ext cx="603219" cy="246384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3FB93E32-ACE9-880B-46AA-F077E5F7B4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737" y="5406009"/>
            <a:ext cx="603219" cy="246384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3CF28773-1B6F-9CF3-C0F0-F32523A768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8581" y="4091557"/>
            <a:ext cx="603219" cy="246384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63803AC4-E6B0-07B7-6B16-7773F3DAE1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8581" y="4420170"/>
            <a:ext cx="603219" cy="246384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354B46F5-27AD-683F-8D4B-B18D50C697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8580" y="4748783"/>
            <a:ext cx="603219" cy="24638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6644861A-DCED-848C-61A7-C837EE3AF5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8580" y="5077396"/>
            <a:ext cx="603219" cy="246384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257C6439-D182-9F1D-EA51-A8279936F6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8580" y="5406009"/>
            <a:ext cx="603219" cy="246384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A7DF6F1C-C068-67DB-BC35-AB44ACC808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424" y="4091557"/>
            <a:ext cx="603219" cy="246384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E9E1A171-56DE-AE9F-A05A-2C7DBB7283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424" y="4420170"/>
            <a:ext cx="603219" cy="246384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3FE1C442-6DD2-52DE-1008-126428B7B6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423" y="4748783"/>
            <a:ext cx="603219" cy="246384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CDA97525-2054-0CAE-BC81-F2B0AA4F58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423" y="5077396"/>
            <a:ext cx="603219" cy="246384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44639677-715B-3DAE-F65D-6537DB408C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423" y="5406009"/>
            <a:ext cx="603219" cy="246384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0C81D253-1D64-7264-11C1-61D2D69CC8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265" y="4091557"/>
            <a:ext cx="603219" cy="24638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58396AD2-3B1B-2FCD-90BF-7A0D465FF7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265" y="4420170"/>
            <a:ext cx="603219" cy="246384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A0534D4E-2FA0-D369-33B2-1C742F69AA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264" y="4748783"/>
            <a:ext cx="603219" cy="246384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08310123-D5FA-AB67-F82C-71D9A32BE3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264" y="5077396"/>
            <a:ext cx="603219" cy="246384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A32EFB8A-30EA-7135-9560-E6AB828FB6C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264" y="5406009"/>
            <a:ext cx="603219" cy="246384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B8D793F6-5174-9C9F-178B-A791AEBF20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2642" y="3608071"/>
            <a:ext cx="641094" cy="185377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73BFF704-D1E9-5917-F50A-345E637A04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622" y="4091557"/>
            <a:ext cx="603219" cy="246384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529684C1-AA50-F57B-8C09-929268635C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622" y="4420170"/>
            <a:ext cx="603219" cy="246384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93901EF4-5DF6-CFB3-A387-1A2BCE2F1C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621" y="4748783"/>
            <a:ext cx="603219" cy="246384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E6070567-0F2E-DFFE-3A3B-98370B0717C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621" y="5077396"/>
            <a:ext cx="603219" cy="246384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EE95242B-6D4A-2F87-DD75-AC4073CA8B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621" y="5406009"/>
            <a:ext cx="603219" cy="246384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4BAB48AA-46F0-B991-05A0-09FE627786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584881" y="8795963"/>
            <a:ext cx="741934" cy="226534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6A97A141-0C40-E815-7ED6-51C0979C0ACA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2552" y="6782580"/>
            <a:ext cx="168364" cy="146005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A05E171A-5FA0-C8D2-158B-94B200C9CC58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9200" y="6678291"/>
            <a:ext cx="298240" cy="250294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3C6F8ED0-9573-CC2F-FBEE-7ADA05CA43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6175" y="8096252"/>
            <a:ext cx="692193" cy="296223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812B7477-0ABA-29C5-E194-92BBAA901CF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1307" y="5926369"/>
            <a:ext cx="885505" cy="253466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74D3B7AF-E72E-1B6D-22E3-2BFC267A586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821" y="8783899"/>
            <a:ext cx="185274" cy="190901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807ACB82-09E7-14A7-54D3-B65CC226335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458" y="7436683"/>
            <a:ext cx="688787" cy="303138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65DC338A-8BB7-DFFC-E7A3-9FD665932BC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1276" y="7436683"/>
            <a:ext cx="701116" cy="179132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5C597808-373A-35B6-D14D-34029117515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8093" y="8107368"/>
            <a:ext cx="696855" cy="285107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BDD79E3A-362F-B8F1-1CB6-56F14098916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4418" y="3553118"/>
            <a:ext cx="891542" cy="255194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E18F4943-BF06-1401-DD85-7C6745227CC7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628514" y="3689246"/>
            <a:ext cx="214352" cy="17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828400"/>
      </p:ext>
    </p:extLst>
  </p:cSld>
  <p:clrMapOvr>
    <a:masterClrMapping/>
  </p:clrMapOvr>
</p:sld>
</file>

<file path=ppt/theme/theme1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1038</TotalTime>
  <Words>2</Words>
  <Application>Microsoft Office PowerPoint</Application>
  <PresentationFormat>ユーザー設定</PresentationFormat>
  <Paragraphs>2</Paragraphs>
  <Slides>6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6</vt:i4>
      </vt:variant>
      <vt:variant>
        <vt:lpstr>スライド タイトル</vt:lpstr>
      </vt:variant>
      <vt:variant>
        <vt:i4>6</vt:i4>
      </vt:variant>
    </vt:vector>
  </HeadingPairs>
  <TitlesOfParts>
    <vt:vector size="16" baseType="lpstr">
      <vt:lpstr>小塚ゴシック Pro B</vt:lpstr>
      <vt:lpstr>游ゴシック</vt:lpstr>
      <vt:lpstr>Arial</vt:lpstr>
      <vt:lpstr>Calibri</vt:lpstr>
      <vt:lpstr>1_デザインの設定</vt:lpstr>
      <vt:lpstr>2_デザインの設定</vt:lpstr>
      <vt:lpstr>3_デザインの設定</vt:lpstr>
      <vt:lpstr>デザインの設定</vt:lpstr>
      <vt:lpstr>5_デザインの設定</vt:lpstr>
      <vt:lpstr>4_デザインの設定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齊藤 瑛</cp:lastModifiedBy>
  <cp:revision>53</cp:revision>
  <cp:lastPrinted>2020-03-26T02:45:37Z</cp:lastPrinted>
  <dcterms:created xsi:type="dcterms:W3CDTF">2017-02-16T12:15:42Z</dcterms:created>
  <dcterms:modified xsi:type="dcterms:W3CDTF">2024-05-02T07:34:18Z</dcterms:modified>
</cp:coreProperties>
</file>